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72" r:id="rId4"/>
    <p:sldId id="267" r:id="rId5"/>
    <p:sldId id="271" r:id="rId6"/>
    <p:sldId id="269" r:id="rId7"/>
    <p:sldId id="273" r:id="rId8"/>
    <p:sldId id="268" r:id="rId9"/>
    <p:sldId id="264" r:id="rId10"/>
    <p:sldId id="274" r:id="rId11"/>
    <p:sldId id="275" r:id="rId12"/>
    <p:sldId id="276" r:id="rId13"/>
    <p:sldId id="266" r:id="rId14"/>
    <p:sldId id="259" r:id="rId15"/>
    <p:sldId id="263" r:id="rId16"/>
    <p:sldId id="265" r:id="rId17"/>
    <p:sldId id="260" r:id="rId18"/>
    <p:sldId id="261" r:id="rId19"/>
    <p:sldId id="277" r:id="rId20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Harlow Solid Italic" panose="04030604020F02020D02" pitchFamily="82" charset="0"/>
      <p:italic r:id="rId25"/>
    </p:embeddedFont>
    <p:embeddedFont>
      <p:font typeface="나눔스퀘어_ac" panose="020B0600000101010101" pitchFamily="50" charset="-127"/>
      <p:regular r:id="rId26"/>
    </p:embeddedFont>
    <p:embeddedFont>
      <p:font typeface="나눔스퀘어_ac Bold" panose="020B0600000101010101" pitchFamily="50" charset="-127"/>
      <p:bold r:id="rId27"/>
    </p:embeddedFont>
    <p:embeddedFont>
      <p:font typeface="맑은 고딕" panose="020B0503020000020004" pitchFamily="50" charset="-127"/>
      <p:regular r:id="rId28"/>
      <p:bold r:id="rId29"/>
    </p:embeddedFont>
    <p:embeddedFont>
      <p:font typeface="휴먼중간팸체" panose="02010504000101010101" pitchFamily="2" charset="-127"/>
      <p:regular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49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769139-1669-4DAB-B10A-5CB36890D97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84C73DC-FF1C-4BA8-A206-2D80460BB73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More Interactive</a:t>
          </a:r>
        </a:p>
      </dgm:t>
    </dgm:pt>
    <dgm:pt modelId="{BFC759A3-EB2D-44F3-8B4A-B14BBBF02E06}" type="parTrans" cxnId="{3A7E62FF-EF87-4B6A-BFA7-59136F1877A4}">
      <dgm:prSet/>
      <dgm:spPr/>
      <dgm:t>
        <a:bodyPr/>
        <a:lstStyle/>
        <a:p>
          <a:endParaRPr lang="en-US" sz="2800"/>
        </a:p>
      </dgm:t>
    </dgm:pt>
    <dgm:pt modelId="{052CB8C0-ED70-41CB-A560-AE5A4A3EA7EF}" type="sibTrans" cxnId="{3A7E62FF-EF87-4B6A-BFA7-59136F1877A4}">
      <dgm:prSet/>
      <dgm:spPr/>
      <dgm:t>
        <a:bodyPr/>
        <a:lstStyle/>
        <a:p>
          <a:pPr>
            <a:lnSpc>
              <a:spcPct val="100000"/>
            </a:lnSpc>
          </a:pPr>
          <a:endParaRPr lang="en-US" sz="2800"/>
        </a:p>
      </dgm:t>
    </dgm:pt>
    <dgm:pt modelId="{88A0019A-77D6-498F-97AD-3BEA8C9E85F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Eye Candy</a:t>
          </a:r>
        </a:p>
      </dgm:t>
    </dgm:pt>
    <dgm:pt modelId="{1DC1EA2B-D9ED-4693-BC0D-006CD555CF33}" type="parTrans" cxnId="{A17EB21E-8801-4734-BCC5-E8932ECFF92F}">
      <dgm:prSet/>
      <dgm:spPr/>
      <dgm:t>
        <a:bodyPr/>
        <a:lstStyle/>
        <a:p>
          <a:endParaRPr lang="en-US" sz="2800"/>
        </a:p>
      </dgm:t>
    </dgm:pt>
    <dgm:pt modelId="{C2088073-F18B-423E-94A8-BAF9FF934DDA}" type="sibTrans" cxnId="{A17EB21E-8801-4734-BCC5-E8932ECFF92F}">
      <dgm:prSet/>
      <dgm:spPr/>
      <dgm:t>
        <a:bodyPr/>
        <a:lstStyle/>
        <a:p>
          <a:pPr>
            <a:lnSpc>
              <a:spcPct val="100000"/>
            </a:lnSpc>
          </a:pPr>
          <a:endParaRPr lang="en-US" sz="2800"/>
        </a:p>
      </dgm:t>
    </dgm:pt>
    <dgm:pt modelId="{1B7C5EB4-96F1-4DD6-A569-203BBA60CA2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Feel more</a:t>
          </a:r>
        </a:p>
        <a:p>
          <a:pPr>
            <a:lnSpc>
              <a:spcPct val="100000"/>
            </a:lnSpc>
          </a:pPr>
          <a:r>
            <a:rPr lang="en-US" sz="20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while listening</a:t>
          </a:r>
        </a:p>
      </dgm:t>
    </dgm:pt>
    <dgm:pt modelId="{12FEFC3C-9374-4446-ACB9-A0FA18EB3F8D}" type="parTrans" cxnId="{4B97B0DB-4ECF-469C-93B5-81DA16B5DE10}">
      <dgm:prSet/>
      <dgm:spPr/>
      <dgm:t>
        <a:bodyPr/>
        <a:lstStyle/>
        <a:p>
          <a:endParaRPr lang="en-US" sz="2800"/>
        </a:p>
      </dgm:t>
    </dgm:pt>
    <dgm:pt modelId="{6EC66FF4-F067-47CE-84D9-159FD4E8F23F}" type="sibTrans" cxnId="{4B97B0DB-4ECF-469C-93B5-81DA16B5DE10}">
      <dgm:prSet/>
      <dgm:spPr/>
      <dgm:t>
        <a:bodyPr/>
        <a:lstStyle/>
        <a:p>
          <a:endParaRPr lang="en-US" sz="2800"/>
        </a:p>
      </dgm:t>
    </dgm:pt>
    <dgm:pt modelId="{D9B77B8F-BBE4-42B8-AE23-49B273B2DE13}" type="pres">
      <dgm:prSet presAssocID="{58769139-1669-4DAB-B10A-5CB36890D973}" presName="root" presStyleCnt="0">
        <dgm:presLayoutVars>
          <dgm:dir/>
          <dgm:resizeHandles val="exact"/>
        </dgm:presLayoutVars>
      </dgm:prSet>
      <dgm:spPr/>
    </dgm:pt>
    <dgm:pt modelId="{D1E8B5D8-B5FA-4FC3-B90D-8B8D543EB5A5}" type="pres">
      <dgm:prSet presAssocID="{984C73DC-FF1C-4BA8-A206-2D80460BB73A}" presName="compNode" presStyleCnt="0"/>
      <dgm:spPr/>
    </dgm:pt>
    <dgm:pt modelId="{20978BC4-C250-43CC-8BED-08CA84E6297D}" type="pres">
      <dgm:prSet presAssocID="{984C73DC-FF1C-4BA8-A206-2D80460BB73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jector screen"/>
        </a:ext>
      </dgm:extLst>
    </dgm:pt>
    <dgm:pt modelId="{0B02C005-BABF-40D8-8ACD-D3A095639854}" type="pres">
      <dgm:prSet presAssocID="{984C73DC-FF1C-4BA8-A206-2D80460BB73A}" presName="spaceRect" presStyleCnt="0"/>
      <dgm:spPr/>
    </dgm:pt>
    <dgm:pt modelId="{2DE9A0A2-9957-4163-AC57-54A8F1BB913E}" type="pres">
      <dgm:prSet presAssocID="{984C73DC-FF1C-4BA8-A206-2D80460BB73A}" presName="textRect" presStyleLbl="revTx" presStyleIdx="0" presStyleCnt="3">
        <dgm:presLayoutVars>
          <dgm:chMax val="1"/>
          <dgm:chPref val="1"/>
        </dgm:presLayoutVars>
      </dgm:prSet>
      <dgm:spPr/>
    </dgm:pt>
    <dgm:pt modelId="{ADD8C6F8-9DEA-4888-B3CA-C6203C8A2F3B}" type="pres">
      <dgm:prSet presAssocID="{052CB8C0-ED70-41CB-A560-AE5A4A3EA7EF}" presName="sibTrans" presStyleCnt="0"/>
      <dgm:spPr/>
    </dgm:pt>
    <dgm:pt modelId="{A5A0E345-214A-4E49-AF60-6F50617D998A}" type="pres">
      <dgm:prSet presAssocID="{88A0019A-77D6-498F-97AD-3BEA8C9E85FF}" presName="compNode" presStyleCnt="0"/>
      <dgm:spPr/>
    </dgm:pt>
    <dgm:pt modelId="{1FE48DD7-EB84-44C7-826E-CF0E1759D386}" type="pres">
      <dgm:prSet presAssocID="{88A0019A-77D6-498F-97AD-3BEA8C9E85F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ndy"/>
        </a:ext>
      </dgm:extLst>
    </dgm:pt>
    <dgm:pt modelId="{1193CC73-27D4-4D2E-81E4-0FEE02294B91}" type="pres">
      <dgm:prSet presAssocID="{88A0019A-77D6-498F-97AD-3BEA8C9E85FF}" presName="spaceRect" presStyleCnt="0"/>
      <dgm:spPr/>
    </dgm:pt>
    <dgm:pt modelId="{0BCB3753-1107-4EC7-BDD5-AA1F6096752F}" type="pres">
      <dgm:prSet presAssocID="{88A0019A-77D6-498F-97AD-3BEA8C9E85FF}" presName="textRect" presStyleLbl="revTx" presStyleIdx="1" presStyleCnt="3">
        <dgm:presLayoutVars>
          <dgm:chMax val="1"/>
          <dgm:chPref val="1"/>
        </dgm:presLayoutVars>
      </dgm:prSet>
      <dgm:spPr/>
    </dgm:pt>
    <dgm:pt modelId="{898A8632-CA65-4AF7-B5A8-126EBFF270B2}" type="pres">
      <dgm:prSet presAssocID="{C2088073-F18B-423E-94A8-BAF9FF934DDA}" presName="sibTrans" presStyleCnt="0"/>
      <dgm:spPr/>
    </dgm:pt>
    <dgm:pt modelId="{C67DD2E0-3459-4AA0-B87D-F9FF10126D45}" type="pres">
      <dgm:prSet presAssocID="{1B7C5EB4-96F1-4DD6-A569-203BBA60CA23}" presName="compNode" presStyleCnt="0"/>
      <dgm:spPr/>
    </dgm:pt>
    <dgm:pt modelId="{E01A1109-7228-4D8F-AA00-C1DB22F42683}" type="pres">
      <dgm:prSet presAssocID="{1B7C5EB4-96F1-4DD6-A569-203BBA60CA2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eble clef"/>
        </a:ext>
      </dgm:extLst>
    </dgm:pt>
    <dgm:pt modelId="{44C5AC5C-8B88-4537-9D29-948F0E16ACCB}" type="pres">
      <dgm:prSet presAssocID="{1B7C5EB4-96F1-4DD6-A569-203BBA60CA23}" presName="spaceRect" presStyleCnt="0"/>
      <dgm:spPr/>
    </dgm:pt>
    <dgm:pt modelId="{E9CCA818-498D-497E-B723-B6AF147CCA25}" type="pres">
      <dgm:prSet presAssocID="{1B7C5EB4-96F1-4DD6-A569-203BBA60CA2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17EB21E-8801-4734-BCC5-E8932ECFF92F}" srcId="{58769139-1669-4DAB-B10A-5CB36890D973}" destId="{88A0019A-77D6-498F-97AD-3BEA8C9E85FF}" srcOrd="1" destOrd="0" parTransId="{1DC1EA2B-D9ED-4693-BC0D-006CD555CF33}" sibTransId="{C2088073-F18B-423E-94A8-BAF9FF934DDA}"/>
    <dgm:cxn modelId="{71CCE23C-7D2A-4C62-AC92-2672E79B58FF}" type="presOf" srcId="{58769139-1669-4DAB-B10A-5CB36890D973}" destId="{D9B77B8F-BBE4-42B8-AE23-49B273B2DE13}" srcOrd="0" destOrd="0" presId="urn:microsoft.com/office/officeart/2018/2/layout/IconLabelList"/>
    <dgm:cxn modelId="{2E9FCFA5-9095-4F2B-825F-7F339E399691}" type="presOf" srcId="{88A0019A-77D6-498F-97AD-3BEA8C9E85FF}" destId="{0BCB3753-1107-4EC7-BDD5-AA1F6096752F}" srcOrd="0" destOrd="0" presId="urn:microsoft.com/office/officeart/2018/2/layout/IconLabelList"/>
    <dgm:cxn modelId="{85B60EC1-C431-4B8B-8D70-BB6080B9A82B}" type="presOf" srcId="{1B7C5EB4-96F1-4DD6-A569-203BBA60CA23}" destId="{E9CCA818-498D-497E-B723-B6AF147CCA25}" srcOrd="0" destOrd="0" presId="urn:microsoft.com/office/officeart/2018/2/layout/IconLabelList"/>
    <dgm:cxn modelId="{0433B9C4-9040-4EFF-B65E-21E97480F689}" type="presOf" srcId="{984C73DC-FF1C-4BA8-A206-2D80460BB73A}" destId="{2DE9A0A2-9957-4163-AC57-54A8F1BB913E}" srcOrd="0" destOrd="0" presId="urn:microsoft.com/office/officeart/2018/2/layout/IconLabelList"/>
    <dgm:cxn modelId="{4B97B0DB-4ECF-469C-93B5-81DA16B5DE10}" srcId="{58769139-1669-4DAB-B10A-5CB36890D973}" destId="{1B7C5EB4-96F1-4DD6-A569-203BBA60CA23}" srcOrd="2" destOrd="0" parTransId="{12FEFC3C-9374-4446-ACB9-A0FA18EB3F8D}" sibTransId="{6EC66FF4-F067-47CE-84D9-159FD4E8F23F}"/>
    <dgm:cxn modelId="{3A7E62FF-EF87-4B6A-BFA7-59136F1877A4}" srcId="{58769139-1669-4DAB-B10A-5CB36890D973}" destId="{984C73DC-FF1C-4BA8-A206-2D80460BB73A}" srcOrd="0" destOrd="0" parTransId="{BFC759A3-EB2D-44F3-8B4A-B14BBBF02E06}" sibTransId="{052CB8C0-ED70-41CB-A560-AE5A4A3EA7EF}"/>
    <dgm:cxn modelId="{157CCBA9-4D9A-47F2-8598-2ABD1E5BFB5D}" type="presParOf" srcId="{D9B77B8F-BBE4-42B8-AE23-49B273B2DE13}" destId="{D1E8B5D8-B5FA-4FC3-B90D-8B8D543EB5A5}" srcOrd="0" destOrd="0" presId="urn:microsoft.com/office/officeart/2018/2/layout/IconLabelList"/>
    <dgm:cxn modelId="{06DF5B34-46E2-4CF5-8295-D90B24F395CA}" type="presParOf" srcId="{D1E8B5D8-B5FA-4FC3-B90D-8B8D543EB5A5}" destId="{20978BC4-C250-43CC-8BED-08CA84E6297D}" srcOrd="0" destOrd="0" presId="urn:microsoft.com/office/officeart/2018/2/layout/IconLabelList"/>
    <dgm:cxn modelId="{42555A28-49F4-4706-9580-7D67FF8BEA3F}" type="presParOf" srcId="{D1E8B5D8-B5FA-4FC3-B90D-8B8D543EB5A5}" destId="{0B02C005-BABF-40D8-8ACD-D3A095639854}" srcOrd="1" destOrd="0" presId="urn:microsoft.com/office/officeart/2018/2/layout/IconLabelList"/>
    <dgm:cxn modelId="{CFC0C473-3D70-4A14-B7CB-DF02A6CF015B}" type="presParOf" srcId="{D1E8B5D8-B5FA-4FC3-B90D-8B8D543EB5A5}" destId="{2DE9A0A2-9957-4163-AC57-54A8F1BB913E}" srcOrd="2" destOrd="0" presId="urn:microsoft.com/office/officeart/2018/2/layout/IconLabelList"/>
    <dgm:cxn modelId="{F8EA444A-C89F-4B37-8E1E-FCA33A42A244}" type="presParOf" srcId="{D9B77B8F-BBE4-42B8-AE23-49B273B2DE13}" destId="{ADD8C6F8-9DEA-4888-B3CA-C6203C8A2F3B}" srcOrd="1" destOrd="0" presId="urn:microsoft.com/office/officeart/2018/2/layout/IconLabelList"/>
    <dgm:cxn modelId="{3B395DCA-6372-407E-A72D-E39B6DFDA106}" type="presParOf" srcId="{D9B77B8F-BBE4-42B8-AE23-49B273B2DE13}" destId="{A5A0E345-214A-4E49-AF60-6F50617D998A}" srcOrd="2" destOrd="0" presId="urn:microsoft.com/office/officeart/2018/2/layout/IconLabelList"/>
    <dgm:cxn modelId="{7565BE45-DB3E-4360-A22E-159048362D15}" type="presParOf" srcId="{A5A0E345-214A-4E49-AF60-6F50617D998A}" destId="{1FE48DD7-EB84-44C7-826E-CF0E1759D386}" srcOrd="0" destOrd="0" presId="urn:microsoft.com/office/officeart/2018/2/layout/IconLabelList"/>
    <dgm:cxn modelId="{697C03CB-D81A-4F2C-89DE-D99F363F714D}" type="presParOf" srcId="{A5A0E345-214A-4E49-AF60-6F50617D998A}" destId="{1193CC73-27D4-4D2E-81E4-0FEE02294B91}" srcOrd="1" destOrd="0" presId="urn:microsoft.com/office/officeart/2018/2/layout/IconLabelList"/>
    <dgm:cxn modelId="{31E4EC62-FA52-4F26-8E38-0C72F2C85783}" type="presParOf" srcId="{A5A0E345-214A-4E49-AF60-6F50617D998A}" destId="{0BCB3753-1107-4EC7-BDD5-AA1F6096752F}" srcOrd="2" destOrd="0" presId="urn:microsoft.com/office/officeart/2018/2/layout/IconLabelList"/>
    <dgm:cxn modelId="{9C941F7B-AD83-4EC1-95E8-EADA983EEC76}" type="presParOf" srcId="{D9B77B8F-BBE4-42B8-AE23-49B273B2DE13}" destId="{898A8632-CA65-4AF7-B5A8-126EBFF270B2}" srcOrd="3" destOrd="0" presId="urn:microsoft.com/office/officeart/2018/2/layout/IconLabelList"/>
    <dgm:cxn modelId="{9BB7FB99-7913-4263-B19F-F03332C06A9A}" type="presParOf" srcId="{D9B77B8F-BBE4-42B8-AE23-49B273B2DE13}" destId="{C67DD2E0-3459-4AA0-B87D-F9FF10126D45}" srcOrd="4" destOrd="0" presId="urn:microsoft.com/office/officeart/2018/2/layout/IconLabelList"/>
    <dgm:cxn modelId="{F04E049F-DA04-4F87-BBC8-D8C502D67CC7}" type="presParOf" srcId="{C67DD2E0-3459-4AA0-B87D-F9FF10126D45}" destId="{E01A1109-7228-4D8F-AA00-C1DB22F42683}" srcOrd="0" destOrd="0" presId="urn:microsoft.com/office/officeart/2018/2/layout/IconLabelList"/>
    <dgm:cxn modelId="{7CEA13FB-6CDA-4FE9-9148-99115B7F88E7}" type="presParOf" srcId="{C67DD2E0-3459-4AA0-B87D-F9FF10126D45}" destId="{44C5AC5C-8B88-4537-9D29-948F0E16ACCB}" srcOrd="1" destOrd="0" presId="urn:microsoft.com/office/officeart/2018/2/layout/IconLabelList"/>
    <dgm:cxn modelId="{F02E4F8D-2C31-4B35-9943-8CDFB6FA3B68}" type="presParOf" srcId="{C67DD2E0-3459-4AA0-B87D-F9FF10126D45}" destId="{E9CCA818-498D-497E-B723-B6AF147CCA2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F33A88-5B00-4CF0-BD9E-B242373647A9}" type="doc">
      <dgm:prSet loTypeId="urn:microsoft.com/office/officeart/2016/7/layout/VerticalSolidAction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628629E6-7C05-4172-99FA-9C9CB72FCA3E}">
      <dgm:prSet custT="1"/>
      <dgm:spPr/>
      <dgm:t>
        <a:bodyPr/>
        <a:lstStyle/>
        <a:p>
          <a:r>
            <a:rPr lang="en-US" sz="18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Controller Class</a:t>
          </a:r>
        </a:p>
      </dgm:t>
    </dgm:pt>
    <dgm:pt modelId="{A3DFDFE9-5245-4F5D-8155-B6D666F00263}" type="parTrans" cxnId="{65D125FC-ED76-4352-B1D2-015A3DBFA067}">
      <dgm:prSet/>
      <dgm:spPr/>
      <dgm:t>
        <a:bodyPr/>
        <a:lstStyle/>
        <a:p>
          <a:endParaRPr lang="en-US" sz="2400"/>
        </a:p>
      </dgm:t>
    </dgm:pt>
    <dgm:pt modelId="{C3E4C1D2-66C8-4EA0-B7A4-38635317E76C}" type="sibTrans" cxnId="{65D125FC-ED76-4352-B1D2-015A3DBFA067}">
      <dgm:prSet/>
      <dgm:spPr/>
      <dgm:t>
        <a:bodyPr/>
        <a:lstStyle/>
        <a:p>
          <a:endParaRPr lang="en-US" sz="2400"/>
        </a:p>
      </dgm:t>
    </dgm:pt>
    <dgm:pt modelId="{11FFB663-0D6F-47CA-B5E8-E2897D9018B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Start, Stop, and Skips Music and Controls UI of it</a:t>
          </a:r>
        </a:p>
      </dgm:t>
    </dgm:pt>
    <dgm:pt modelId="{449D63F4-5D26-43DC-8F16-96E4CEEC6A75}" type="parTrans" cxnId="{FCE901FA-50AD-4B49-8930-9D74DB979F0C}">
      <dgm:prSet/>
      <dgm:spPr/>
      <dgm:t>
        <a:bodyPr/>
        <a:lstStyle/>
        <a:p>
          <a:endParaRPr lang="en-US" sz="2400"/>
        </a:p>
      </dgm:t>
    </dgm:pt>
    <dgm:pt modelId="{05FF2151-2A04-4B53-B109-A9E9CA228852}" type="sibTrans" cxnId="{FCE901FA-50AD-4B49-8930-9D74DB979F0C}">
      <dgm:prSet/>
      <dgm:spPr/>
      <dgm:t>
        <a:bodyPr/>
        <a:lstStyle/>
        <a:p>
          <a:endParaRPr lang="en-US" sz="2400"/>
        </a:p>
      </dgm:t>
    </dgm:pt>
    <dgm:pt modelId="{632782E5-AD75-41D0-88C6-7EBFEF248AB8}">
      <dgm:prSet custT="1"/>
      <dgm:spPr/>
      <dgm:t>
        <a:bodyPr/>
        <a:lstStyle/>
        <a:p>
          <a:r>
            <a:rPr lang="en-US" sz="180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Playlist Class</a:t>
          </a:r>
          <a:endParaRPr lang="en-US" sz="1800" dirty="0">
            <a:latin typeface="나눔스퀘어_ac Bold" panose="020B0600000101010101" pitchFamily="50" charset="-127"/>
            <a:ea typeface="나눔스퀘어_ac Bold" panose="020B0600000101010101" pitchFamily="50" charset="-127"/>
          </a:endParaRPr>
        </a:p>
      </dgm:t>
    </dgm:pt>
    <dgm:pt modelId="{BCC03C35-AC06-4FF9-B7D8-53208EA3D2E9}" type="parTrans" cxnId="{5C642FEA-0BD7-40EB-8198-BB3869053015}">
      <dgm:prSet/>
      <dgm:spPr/>
      <dgm:t>
        <a:bodyPr/>
        <a:lstStyle/>
        <a:p>
          <a:endParaRPr lang="en-US" sz="2400"/>
        </a:p>
      </dgm:t>
    </dgm:pt>
    <dgm:pt modelId="{2F214FE5-529C-4067-945A-5E1D33A61457}" type="sibTrans" cxnId="{5C642FEA-0BD7-40EB-8198-BB3869053015}">
      <dgm:prSet/>
      <dgm:spPr/>
      <dgm:t>
        <a:bodyPr/>
        <a:lstStyle/>
        <a:p>
          <a:endParaRPr lang="en-US" sz="2400"/>
        </a:p>
      </dgm:t>
    </dgm:pt>
    <dgm:pt modelId="{D783A82A-B122-45D9-A9EF-7CFDFA4E6E8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Manages Music</a:t>
          </a:r>
        </a:p>
      </dgm:t>
    </dgm:pt>
    <dgm:pt modelId="{CA75BCBC-E2DB-4BF3-A911-FA8974DFE2E9}" type="parTrans" cxnId="{A05676CF-BE50-4B7A-98E5-FCDC57755686}">
      <dgm:prSet/>
      <dgm:spPr/>
      <dgm:t>
        <a:bodyPr/>
        <a:lstStyle/>
        <a:p>
          <a:endParaRPr lang="en-US" sz="2400"/>
        </a:p>
      </dgm:t>
    </dgm:pt>
    <dgm:pt modelId="{7239F5BA-8F05-49C8-BB18-748A70264B91}" type="sibTrans" cxnId="{A05676CF-BE50-4B7A-98E5-FCDC57755686}">
      <dgm:prSet/>
      <dgm:spPr/>
      <dgm:t>
        <a:bodyPr/>
        <a:lstStyle/>
        <a:p>
          <a:endParaRPr lang="en-US" sz="2400"/>
        </a:p>
      </dgm:t>
    </dgm:pt>
    <dgm:pt modelId="{78EED56B-4A36-4E3B-AE67-E96CE22088A3}">
      <dgm:prSet custT="1"/>
      <dgm:spPr/>
      <dgm:t>
        <a:bodyPr/>
        <a:lstStyle/>
        <a:p>
          <a:r>
            <a:rPr lang="en-US" sz="18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Database Manager Class</a:t>
          </a:r>
        </a:p>
      </dgm:t>
    </dgm:pt>
    <dgm:pt modelId="{EB64BAE6-5501-4FBB-856C-74E291BD1460}" type="parTrans" cxnId="{47384F12-3D3B-49C7-9FE3-39A5F7E30306}">
      <dgm:prSet/>
      <dgm:spPr/>
      <dgm:t>
        <a:bodyPr/>
        <a:lstStyle/>
        <a:p>
          <a:endParaRPr lang="en-US" sz="2400"/>
        </a:p>
      </dgm:t>
    </dgm:pt>
    <dgm:pt modelId="{C3E721C0-8DA0-4BB5-9AC2-B84D5DB0BB53}" type="sibTrans" cxnId="{47384F12-3D3B-49C7-9FE3-39A5F7E30306}">
      <dgm:prSet/>
      <dgm:spPr/>
      <dgm:t>
        <a:bodyPr/>
        <a:lstStyle/>
        <a:p>
          <a:endParaRPr lang="en-US" sz="2400"/>
        </a:p>
      </dgm:t>
    </dgm:pt>
    <dgm:pt modelId="{3FDA8C77-38FF-48E3-B675-480C27744FC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Add, Delete, Save, Load, … operation on Playlist</a:t>
          </a:r>
        </a:p>
      </dgm:t>
    </dgm:pt>
    <dgm:pt modelId="{E5DBB395-3CD3-4CFB-8EE0-8594FAB5C646}" type="parTrans" cxnId="{8EC7E768-F51D-40E5-B9DC-A42B21723D80}">
      <dgm:prSet/>
      <dgm:spPr/>
      <dgm:t>
        <a:bodyPr/>
        <a:lstStyle/>
        <a:p>
          <a:endParaRPr lang="en-US" sz="2400"/>
        </a:p>
      </dgm:t>
    </dgm:pt>
    <dgm:pt modelId="{BB6E2DD2-F632-4B39-8CB8-72EEA72E4BF7}" type="sibTrans" cxnId="{8EC7E768-F51D-40E5-B9DC-A42B21723D80}">
      <dgm:prSet/>
      <dgm:spPr/>
      <dgm:t>
        <a:bodyPr/>
        <a:lstStyle/>
        <a:p>
          <a:endParaRPr lang="en-US" sz="2400"/>
        </a:p>
      </dgm:t>
    </dgm:pt>
    <dgm:pt modelId="{18C1FE46-1001-4458-9404-D50E77109837}">
      <dgm:prSet custT="1"/>
      <dgm:spPr/>
      <dgm:t>
        <a:bodyPr/>
        <a:lstStyle/>
        <a:p>
          <a:r>
            <a:rPr lang="en-US" sz="180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UI Manager Class</a:t>
          </a:r>
          <a:endParaRPr lang="en-US" sz="1800" dirty="0">
            <a:latin typeface="나눔스퀘어_ac Bold" panose="020B0600000101010101" pitchFamily="50" charset="-127"/>
            <a:ea typeface="나눔스퀘어_ac Bold" panose="020B0600000101010101" pitchFamily="50" charset="-127"/>
          </a:endParaRPr>
        </a:p>
      </dgm:t>
    </dgm:pt>
    <dgm:pt modelId="{66C52A57-1808-4A24-98B8-4FEA95B4B841}" type="parTrans" cxnId="{4FDD5C07-F716-480A-8806-7BE7E689182B}">
      <dgm:prSet/>
      <dgm:spPr/>
      <dgm:t>
        <a:bodyPr/>
        <a:lstStyle/>
        <a:p>
          <a:endParaRPr lang="en-US" sz="2400"/>
        </a:p>
      </dgm:t>
    </dgm:pt>
    <dgm:pt modelId="{F4CD8E9F-E025-4068-BDAD-11F28B16EE9E}" type="sibTrans" cxnId="{4FDD5C07-F716-480A-8806-7BE7E689182B}">
      <dgm:prSet/>
      <dgm:spPr/>
      <dgm:t>
        <a:bodyPr/>
        <a:lstStyle/>
        <a:p>
          <a:endParaRPr lang="en-US" sz="2400"/>
        </a:p>
      </dgm:t>
    </dgm:pt>
    <dgm:pt modelId="{81167BCD-6218-4AA3-A768-8282E3EF9B4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Manages Pop Up UI (Add or Delete Playlist, Add or Delete or Select Music UI)</a:t>
          </a:r>
        </a:p>
      </dgm:t>
    </dgm:pt>
    <dgm:pt modelId="{AF6E9C44-A44C-4A75-BEBA-A35C7C757A81}" type="parTrans" cxnId="{5F993203-E65F-4FD9-BACD-36891C29EAEB}">
      <dgm:prSet/>
      <dgm:spPr/>
      <dgm:t>
        <a:bodyPr/>
        <a:lstStyle/>
        <a:p>
          <a:endParaRPr lang="en-US" sz="2400"/>
        </a:p>
      </dgm:t>
    </dgm:pt>
    <dgm:pt modelId="{631B3F40-10A0-4C3A-8244-F52D650A1CB6}" type="sibTrans" cxnId="{5F993203-E65F-4FD9-BACD-36891C29EAEB}">
      <dgm:prSet/>
      <dgm:spPr/>
      <dgm:t>
        <a:bodyPr/>
        <a:lstStyle/>
        <a:p>
          <a:endParaRPr lang="en-US" sz="2400"/>
        </a:p>
      </dgm:t>
    </dgm:pt>
    <dgm:pt modelId="{C2ADBDC0-A184-482D-BFB4-2DA3F27CE4C0}">
      <dgm:prSet custT="1"/>
      <dgm:spPr/>
      <dgm:t>
        <a:bodyPr/>
        <a:lstStyle/>
        <a:p>
          <a:r>
            <a:rPr lang="en-US" altLang="ko-KR" sz="18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BPM Manager</a:t>
          </a:r>
          <a:r>
            <a:rPr lang="en-US" sz="18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 Class</a:t>
          </a:r>
        </a:p>
      </dgm:t>
    </dgm:pt>
    <dgm:pt modelId="{8ED88A4D-6939-4E15-BB08-918E56794C25}" type="parTrans" cxnId="{95194459-F851-4CDA-989E-751A8DD71211}">
      <dgm:prSet/>
      <dgm:spPr/>
      <dgm:t>
        <a:bodyPr/>
        <a:lstStyle/>
        <a:p>
          <a:endParaRPr lang="en-US" sz="2400"/>
        </a:p>
      </dgm:t>
    </dgm:pt>
    <dgm:pt modelId="{975B3B78-A8F9-4910-A90D-D659D3BA1BC4}" type="sibTrans" cxnId="{95194459-F851-4CDA-989E-751A8DD71211}">
      <dgm:prSet/>
      <dgm:spPr/>
      <dgm:t>
        <a:bodyPr/>
        <a:lstStyle/>
        <a:p>
          <a:endParaRPr lang="en-US" sz="2400"/>
        </a:p>
      </dgm:t>
    </dgm:pt>
    <dgm:pt modelId="{3397BAD3-9E60-4383-991B-8F23493D74F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altLang="ko-KR" sz="16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Handles BPM based on current music clip data : Used </a:t>
          </a:r>
          <a:endParaRPr lang="en-US" sz="1600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gm:t>
    </dgm:pt>
    <dgm:pt modelId="{0FC3CA49-61A3-49FB-B8FD-18C36FB34C77}" type="parTrans" cxnId="{42F3BEAD-A625-406C-9B98-32F190A30D59}">
      <dgm:prSet/>
      <dgm:spPr/>
      <dgm:t>
        <a:bodyPr/>
        <a:lstStyle/>
        <a:p>
          <a:endParaRPr lang="en-US" sz="2400"/>
        </a:p>
      </dgm:t>
    </dgm:pt>
    <dgm:pt modelId="{4BD116DD-A2CE-4DE4-8A59-765D80E40CE0}" type="sibTrans" cxnId="{42F3BEAD-A625-406C-9B98-32F190A30D59}">
      <dgm:prSet/>
      <dgm:spPr/>
      <dgm:t>
        <a:bodyPr/>
        <a:lstStyle/>
        <a:p>
          <a:endParaRPr lang="en-US" sz="2400"/>
        </a:p>
      </dgm:t>
    </dgm:pt>
    <dgm:pt modelId="{F3226E17-E574-4151-A889-3593882035AA}">
      <dgm:prSet phldrT="[텍스트]" custT="1"/>
      <dgm:spPr/>
      <dgm:t>
        <a:bodyPr/>
        <a:lstStyle/>
        <a:p>
          <a:pPr>
            <a:lnSpc>
              <a:spcPct val="100000"/>
            </a:lnSpc>
          </a:pPr>
          <a:r>
            <a:rPr lang="en-US" altLang="ko-KR" sz="18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Visualize </a:t>
          </a:r>
          <a:br>
            <a:rPr lang="en-US" altLang="ko-KR" sz="18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</a:br>
          <a:r>
            <a:rPr lang="en-US" altLang="ko-KR" sz="18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Color / Size</a:t>
          </a:r>
          <a:endParaRPr lang="en-US" sz="1800" dirty="0">
            <a:latin typeface="나눔스퀘어_ac Bold" panose="020B0600000101010101" pitchFamily="50" charset="-127"/>
            <a:ea typeface="나눔스퀘어_ac Bold" panose="020B0600000101010101" pitchFamily="50" charset="-127"/>
          </a:endParaRPr>
        </a:p>
      </dgm:t>
    </dgm:pt>
    <dgm:pt modelId="{EB71C721-8158-45BA-B6BD-5119DA81B512}" type="parTrans" cxnId="{2C1F19C9-FB92-4093-B155-C3DE56F2A49A}">
      <dgm:prSet/>
      <dgm:spPr/>
      <dgm:t>
        <a:bodyPr/>
        <a:lstStyle/>
        <a:p>
          <a:pPr latinLnBrk="1"/>
          <a:endParaRPr lang="ko-KR" altLang="en-US"/>
        </a:p>
      </dgm:t>
    </dgm:pt>
    <dgm:pt modelId="{BB3E7445-05BB-4BD4-B693-2E7DE6C6F459}" type="sibTrans" cxnId="{2C1F19C9-FB92-4093-B155-C3DE56F2A49A}">
      <dgm:prSet/>
      <dgm:spPr/>
      <dgm:t>
        <a:bodyPr/>
        <a:lstStyle/>
        <a:p>
          <a:pPr latinLnBrk="1"/>
          <a:endParaRPr lang="ko-KR" altLang="en-US"/>
        </a:p>
      </dgm:t>
    </dgm:pt>
    <dgm:pt modelId="{BB78449D-756B-45A4-9077-CC618EC6908C}">
      <dgm:prSet phldrT="[텍스트]"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Visualizes current music with color and size</a:t>
          </a:r>
        </a:p>
      </dgm:t>
    </dgm:pt>
    <dgm:pt modelId="{C2E312CA-16BE-460B-9E8E-9449FBAE5891}" type="parTrans" cxnId="{D5925728-A96B-419D-B1CC-26166E521369}">
      <dgm:prSet/>
      <dgm:spPr/>
      <dgm:t>
        <a:bodyPr/>
        <a:lstStyle/>
        <a:p>
          <a:pPr latinLnBrk="1"/>
          <a:endParaRPr lang="ko-KR" altLang="en-US"/>
        </a:p>
      </dgm:t>
    </dgm:pt>
    <dgm:pt modelId="{CEC8EF26-FAA8-4B3E-80DD-DCD57F1B085D}" type="sibTrans" cxnId="{D5925728-A96B-419D-B1CC-26166E521369}">
      <dgm:prSet/>
      <dgm:spPr/>
      <dgm:t>
        <a:bodyPr/>
        <a:lstStyle/>
        <a:p>
          <a:pPr latinLnBrk="1"/>
          <a:endParaRPr lang="ko-KR" altLang="en-US"/>
        </a:p>
      </dgm:t>
    </dgm:pt>
    <dgm:pt modelId="{2B47AC49-A472-462F-9CB4-36326C95D3CB}" type="pres">
      <dgm:prSet presAssocID="{11F33A88-5B00-4CF0-BD9E-B242373647A9}" presName="Name0" presStyleCnt="0">
        <dgm:presLayoutVars>
          <dgm:dir/>
          <dgm:animLvl val="lvl"/>
          <dgm:resizeHandles val="exact"/>
        </dgm:presLayoutVars>
      </dgm:prSet>
      <dgm:spPr/>
    </dgm:pt>
    <dgm:pt modelId="{A8D9D0D4-E97B-45CC-9C38-7386BFAADA70}" type="pres">
      <dgm:prSet presAssocID="{628629E6-7C05-4172-99FA-9C9CB72FCA3E}" presName="linNode" presStyleCnt="0"/>
      <dgm:spPr/>
    </dgm:pt>
    <dgm:pt modelId="{62725D36-99E2-4723-9A7C-9F18ADACE650}" type="pres">
      <dgm:prSet presAssocID="{628629E6-7C05-4172-99FA-9C9CB72FCA3E}" presName="parentText" presStyleLbl="alignNode1" presStyleIdx="0" presStyleCnt="6">
        <dgm:presLayoutVars>
          <dgm:chMax val="1"/>
          <dgm:bulletEnabled/>
        </dgm:presLayoutVars>
      </dgm:prSet>
      <dgm:spPr/>
    </dgm:pt>
    <dgm:pt modelId="{AE1AE570-B0CE-4BDF-AC5B-57C588EC151A}" type="pres">
      <dgm:prSet presAssocID="{628629E6-7C05-4172-99FA-9C9CB72FCA3E}" presName="descendantText" presStyleLbl="alignAccFollowNode1" presStyleIdx="0" presStyleCnt="6">
        <dgm:presLayoutVars>
          <dgm:bulletEnabled/>
        </dgm:presLayoutVars>
      </dgm:prSet>
      <dgm:spPr/>
    </dgm:pt>
    <dgm:pt modelId="{7AB3B47D-74E9-4FDC-AD74-1AF99AF75309}" type="pres">
      <dgm:prSet presAssocID="{C3E4C1D2-66C8-4EA0-B7A4-38635317E76C}" presName="sp" presStyleCnt="0"/>
      <dgm:spPr/>
    </dgm:pt>
    <dgm:pt modelId="{BD05880C-08CC-4395-AD4B-529D402F6154}" type="pres">
      <dgm:prSet presAssocID="{632782E5-AD75-41D0-88C6-7EBFEF248AB8}" presName="linNode" presStyleCnt="0"/>
      <dgm:spPr/>
    </dgm:pt>
    <dgm:pt modelId="{551520AB-7894-4BA5-81B9-6C638DD3C21B}" type="pres">
      <dgm:prSet presAssocID="{632782E5-AD75-41D0-88C6-7EBFEF248AB8}" presName="parentText" presStyleLbl="alignNode1" presStyleIdx="1" presStyleCnt="6">
        <dgm:presLayoutVars>
          <dgm:chMax val="1"/>
          <dgm:bulletEnabled/>
        </dgm:presLayoutVars>
      </dgm:prSet>
      <dgm:spPr/>
    </dgm:pt>
    <dgm:pt modelId="{52548586-20C6-446C-AA23-E51A343C65B9}" type="pres">
      <dgm:prSet presAssocID="{632782E5-AD75-41D0-88C6-7EBFEF248AB8}" presName="descendantText" presStyleLbl="alignAccFollowNode1" presStyleIdx="1" presStyleCnt="6">
        <dgm:presLayoutVars>
          <dgm:bulletEnabled/>
        </dgm:presLayoutVars>
      </dgm:prSet>
      <dgm:spPr/>
    </dgm:pt>
    <dgm:pt modelId="{BE93A5DD-4B51-4F98-A066-942ABA518BD3}" type="pres">
      <dgm:prSet presAssocID="{2F214FE5-529C-4067-945A-5E1D33A61457}" presName="sp" presStyleCnt="0"/>
      <dgm:spPr/>
    </dgm:pt>
    <dgm:pt modelId="{A7AD8F5A-0208-4C69-98C6-B86FFBB1D78D}" type="pres">
      <dgm:prSet presAssocID="{78EED56B-4A36-4E3B-AE67-E96CE22088A3}" presName="linNode" presStyleCnt="0"/>
      <dgm:spPr/>
    </dgm:pt>
    <dgm:pt modelId="{D49B1DC9-0703-47E6-AAC8-B67D0E86A0E3}" type="pres">
      <dgm:prSet presAssocID="{78EED56B-4A36-4E3B-AE67-E96CE22088A3}" presName="parentText" presStyleLbl="alignNode1" presStyleIdx="2" presStyleCnt="6">
        <dgm:presLayoutVars>
          <dgm:chMax val="1"/>
          <dgm:bulletEnabled/>
        </dgm:presLayoutVars>
      </dgm:prSet>
      <dgm:spPr/>
    </dgm:pt>
    <dgm:pt modelId="{697B5CE7-8E53-4F24-8551-8036A3331072}" type="pres">
      <dgm:prSet presAssocID="{78EED56B-4A36-4E3B-AE67-E96CE22088A3}" presName="descendantText" presStyleLbl="alignAccFollowNode1" presStyleIdx="2" presStyleCnt="6">
        <dgm:presLayoutVars>
          <dgm:bulletEnabled/>
        </dgm:presLayoutVars>
      </dgm:prSet>
      <dgm:spPr/>
    </dgm:pt>
    <dgm:pt modelId="{81303084-F29F-4D74-B99F-5B692D750C47}" type="pres">
      <dgm:prSet presAssocID="{C3E721C0-8DA0-4BB5-9AC2-B84D5DB0BB53}" presName="sp" presStyleCnt="0"/>
      <dgm:spPr/>
    </dgm:pt>
    <dgm:pt modelId="{5695BDCF-3C62-44E1-9ED7-814D736EB8DE}" type="pres">
      <dgm:prSet presAssocID="{18C1FE46-1001-4458-9404-D50E77109837}" presName="linNode" presStyleCnt="0"/>
      <dgm:spPr/>
    </dgm:pt>
    <dgm:pt modelId="{C554C0F2-AA79-4D9F-98E0-63C573899BAD}" type="pres">
      <dgm:prSet presAssocID="{18C1FE46-1001-4458-9404-D50E77109837}" presName="parentText" presStyleLbl="alignNode1" presStyleIdx="3" presStyleCnt="6">
        <dgm:presLayoutVars>
          <dgm:chMax val="1"/>
          <dgm:bulletEnabled/>
        </dgm:presLayoutVars>
      </dgm:prSet>
      <dgm:spPr/>
    </dgm:pt>
    <dgm:pt modelId="{B36FD7C5-676F-4D48-AED0-73071EEF7BEC}" type="pres">
      <dgm:prSet presAssocID="{18C1FE46-1001-4458-9404-D50E77109837}" presName="descendantText" presStyleLbl="alignAccFollowNode1" presStyleIdx="3" presStyleCnt="6">
        <dgm:presLayoutVars>
          <dgm:bulletEnabled/>
        </dgm:presLayoutVars>
      </dgm:prSet>
      <dgm:spPr/>
    </dgm:pt>
    <dgm:pt modelId="{7FA7E0BA-9659-4F21-A268-3358C7A5E9EE}" type="pres">
      <dgm:prSet presAssocID="{F4CD8E9F-E025-4068-BDAD-11F28B16EE9E}" presName="sp" presStyleCnt="0"/>
      <dgm:spPr/>
    </dgm:pt>
    <dgm:pt modelId="{E9DA3035-8961-4170-81F8-90DC9F81FF23}" type="pres">
      <dgm:prSet presAssocID="{C2ADBDC0-A184-482D-BFB4-2DA3F27CE4C0}" presName="linNode" presStyleCnt="0"/>
      <dgm:spPr/>
    </dgm:pt>
    <dgm:pt modelId="{80239DA8-537A-47B3-B891-F6E310CE8322}" type="pres">
      <dgm:prSet presAssocID="{C2ADBDC0-A184-482D-BFB4-2DA3F27CE4C0}" presName="parentText" presStyleLbl="alignNode1" presStyleIdx="4" presStyleCnt="6">
        <dgm:presLayoutVars>
          <dgm:chMax val="1"/>
          <dgm:bulletEnabled/>
        </dgm:presLayoutVars>
      </dgm:prSet>
      <dgm:spPr/>
    </dgm:pt>
    <dgm:pt modelId="{D47410F4-B471-4137-98CF-29CEA2AB1170}" type="pres">
      <dgm:prSet presAssocID="{C2ADBDC0-A184-482D-BFB4-2DA3F27CE4C0}" presName="descendantText" presStyleLbl="alignAccFollowNode1" presStyleIdx="4" presStyleCnt="6">
        <dgm:presLayoutVars>
          <dgm:bulletEnabled/>
        </dgm:presLayoutVars>
      </dgm:prSet>
      <dgm:spPr/>
    </dgm:pt>
    <dgm:pt modelId="{78665378-0386-4B01-B491-D8C13CDAD699}" type="pres">
      <dgm:prSet presAssocID="{975B3B78-A8F9-4910-A90D-D659D3BA1BC4}" presName="sp" presStyleCnt="0"/>
      <dgm:spPr/>
    </dgm:pt>
    <dgm:pt modelId="{D5A85657-0115-48E0-ACE2-D20EA4A70B41}" type="pres">
      <dgm:prSet presAssocID="{F3226E17-E574-4151-A889-3593882035AA}" presName="linNode" presStyleCnt="0"/>
      <dgm:spPr/>
    </dgm:pt>
    <dgm:pt modelId="{7AC2F2FF-2E95-4D60-8F06-0D92F12A3E3F}" type="pres">
      <dgm:prSet presAssocID="{F3226E17-E574-4151-A889-3593882035AA}" presName="parentText" presStyleLbl="alignNode1" presStyleIdx="5" presStyleCnt="6">
        <dgm:presLayoutVars>
          <dgm:chMax val="1"/>
          <dgm:bulletEnabled/>
        </dgm:presLayoutVars>
      </dgm:prSet>
      <dgm:spPr/>
    </dgm:pt>
    <dgm:pt modelId="{8C1B95A9-A58B-41BF-8313-A1A2E848E713}" type="pres">
      <dgm:prSet presAssocID="{F3226E17-E574-4151-A889-3593882035AA}" presName="descendantText" presStyleLbl="alignAccFollowNode1" presStyleIdx="5" presStyleCnt="6">
        <dgm:presLayoutVars>
          <dgm:bulletEnabled/>
        </dgm:presLayoutVars>
      </dgm:prSet>
      <dgm:spPr/>
    </dgm:pt>
  </dgm:ptLst>
  <dgm:cxnLst>
    <dgm:cxn modelId="{3386C700-2A75-4422-91B8-396DB609A17E}" type="presOf" srcId="{F3226E17-E574-4151-A889-3593882035AA}" destId="{7AC2F2FF-2E95-4D60-8F06-0D92F12A3E3F}" srcOrd="0" destOrd="0" presId="urn:microsoft.com/office/officeart/2016/7/layout/VerticalSolidActionList"/>
    <dgm:cxn modelId="{5F993203-E65F-4FD9-BACD-36891C29EAEB}" srcId="{18C1FE46-1001-4458-9404-D50E77109837}" destId="{81167BCD-6218-4AA3-A768-8282E3EF9B4F}" srcOrd="0" destOrd="0" parTransId="{AF6E9C44-A44C-4A75-BEBA-A35C7C757A81}" sibTransId="{631B3F40-10A0-4C3A-8244-F52D650A1CB6}"/>
    <dgm:cxn modelId="{4FDD5C07-F716-480A-8806-7BE7E689182B}" srcId="{11F33A88-5B00-4CF0-BD9E-B242373647A9}" destId="{18C1FE46-1001-4458-9404-D50E77109837}" srcOrd="3" destOrd="0" parTransId="{66C52A57-1808-4A24-98B8-4FEA95B4B841}" sibTransId="{F4CD8E9F-E025-4068-BDAD-11F28B16EE9E}"/>
    <dgm:cxn modelId="{E388B707-8A19-45F4-9124-B8D21A3D6CB1}" type="presOf" srcId="{BB78449D-756B-45A4-9077-CC618EC6908C}" destId="{8C1B95A9-A58B-41BF-8313-A1A2E848E713}" srcOrd="0" destOrd="0" presId="urn:microsoft.com/office/officeart/2016/7/layout/VerticalSolidActionList"/>
    <dgm:cxn modelId="{30C16F0A-1F4B-45F5-89F7-B48B4DAD6BF3}" type="presOf" srcId="{C2ADBDC0-A184-482D-BFB4-2DA3F27CE4C0}" destId="{80239DA8-537A-47B3-B891-F6E310CE8322}" srcOrd="0" destOrd="0" presId="urn:microsoft.com/office/officeart/2016/7/layout/VerticalSolidActionList"/>
    <dgm:cxn modelId="{2EF3C80A-8AED-4BF1-B0C3-040BBCEA5D5F}" type="presOf" srcId="{11F33A88-5B00-4CF0-BD9E-B242373647A9}" destId="{2B47AC49-A472-462F-9CB4-36326C95D3CB}" srcOrd="0" destOrd="0" presId="urn:microsoft.com/office/officeart/2016/7/layout/VerticalSolidActionList"/>
    <dgm:cxn modelId="{A2B2140B-CD2B-4874-892F-0F9979C42BFD}" type="presOf" srcId="{18C1FE46-1001-4458-9404-D50E77109837}" destId="{C554C0F2-AA79-4D9F-98E0-63C573899BAD}" srcOrd="0" destOrd="0" presId="urn:microsoft.com/office/officeart/2016/7/layout/VerticalSolidActionList"/>
    <dgm:cxn modelId="{47384F12-3D3B-49C7-9FE3-39A5F7E30306}" srcId="{11F33A88-5B00-4CF0-BD9E-B242373647A9}" destId="{78EED56B-4A36-4E3B-AE67-E96CE22088A3}" srcOrd="2" destOrd="0" parTransId="{EB64BAE6-5501-4FBB-856C-74E291BD1460}" sibTransId="{C3E721C0-8DA0-4BB5-9AC2-B84D5DB0BB53}"/>
    <dgm:cxn modelId="{4659331C-8109-49F1-8850-60ECAB27AE6E}" type="presOf" srcId="{11FFB663-0D6F-47CA-B5E8-E2897D9018B0}" destId="{AE1AE570-B0CE-4BDF-AC5B-57C588EC151A}" srcOrd="0" destOrd="0" presId="urn:microsoft.com/office/officeart/2016/7/layout/VerticalSolidActionList"/>
    <dgm:cxn modelId="{D5925728-A96B-419D-B1CC-26166E521369}" srcId="{F3226E17-E574-4151-A889-3593882035AA}" destId="{BB78449D-756B-45A4-9077-CC618EC6908C}" srcOrd="0" destOrd="0" parTransId="{C2E312CA-16BE-460B-9E8E-9449FBAE5891}" sibTransId="{CEC8EF26-FAA8-4B3E-80DD-DCD57F1B085D}"/>
    <dgm:cxn modelId="{6F79B940-904F-4942-9FAC-A47556FFB73B}" type="presOf" srcId="{632782E5-AD75-41D0-88C6-7EBFEF248AB8}" destId="{551520AB-7894-4BA5-81B9-6C638DD3C21B}" srcOrd="0" destOrd="0" presId="urn:microsoft.com/office/officeart/2016/7/layout/VerticalSolidActionList"/>
    <dgm:cxn modelId="{8EC7E768-F51D-40E5-B9DC-A42B21723D80}" srcId="{78EED56B-4A36-4E3B-AE67-E96CE22088A3}" destId="{3FDA8C77-38FF-48E3-B675-480C27744FCC}" srcOrd="0" destOrd="0" parTransId="{E5DBB395-3CD3-4CFB-8EE0-8594FAB5C646}" sibTransId="{BB6E2DD2-F632-4B39-8CB8-72EEA72E4BF7}"/>
    <dgm:cxn modelId="{AE552D6F-7670-4A75-A9C2-D55D2A0167BF}" type="presOf" srcId="{78EED56B-4A36-4E3B-AE67-E96CE22088A3}" destId="{D49B1DC9-0703-47E6-AAC8-B67D0E86A0E3}" srcOrd="0" destOrd="0" presId="urn:microsoft.com/office/officeart/2016/7/layout/VerticalSolidActionList"/>
    <dgm:cxn modelId="{88217778-7C04-4277-BB2D-88F53D56DDA9}" type="presOf" srcId="{81167BCD-6218-4AA3-A768-8282E3EF9B4F}" destId="{B36FD7C5-676F-4D48-AED0-73071EEF7BEC}" srcOrd="0" destOrd="0" presId="urn:microsoft.com/office/officeart/2016/7/layout/VerticalSolidActionList"/>
    <dgm:cxn modelId="{95194459-F851-4CDA-989E-751A8DD71211}" srcId="{11F33A88-5B00-4CF0-BD9E-B242373647A9}" destId="{C2ADBDC0-A184-482D-BFB4-2DA3F27CE4C0}" srcOrd="4" destOrd="0" parTransId="{8ED88A4D-6939-4E15-BB08-918E56794C25}" sibTransId="{975B3B78-A8F9-4910-A90D-D659D3BA1BC4}"/>
    <dgm:cxn modelId="{C89B4F86-D0C8-4A21-945E-72322B26A7DB}" type="presOf" srcId="{3FDA8C77-38FF-48E3-B675-480C27744FCC}" destId="{697B5CE7-8E53-4F24-8551-8036A3331072}" srcOrd="0" destOrd="0" presId="urn:microsoft.com/office/officeart/2016/7/layout/VerticalSolidActionList"/>
    <dgm:cxn modelId="{42F3BEAD-A625-406C-9B98-32F190A30D59}" srcId="{C2ADBDC0-A184-482D-BFB4-2DA3F27CE4C0}" destId="{3397BAD3-9E60-4383-991B-8F23493D74F5}" srcOrd="0" destOrd="0" parTransId="{0FC3CA49-61A3-49FB-B8FD-18C36FB34C77}" sibTransId="{4BD116DD-A2CE-4DE4-8A59-765D80E40CE0}"/>
    <dgm:cxn modelId="{2C1F19C9-FB92-4093-B155-C3DE56F2A49A}" srcId="{11F33A88-5B00-4CF0-BD9E-B242373647A9}" destId="{F3226E17-E574-4151-A889-3593882035AA}" srcOrd="5" destOrd="0" parTransId="{EB71C721-8158-45BA-B6BD-5119DA81B512}" sibTransId="{BB3E7445-05BB-4BD4-B693-2E7DE6C6F459}"/>
    <dgm:cxn modelId="{057DD8CD-6120-49A7-BE8A-123097B8CE64}" type="presOf" srcId="{3397BAD3-9E60-4383-991B-8F23493D74F5}" destId="{D47410F4-B471-4137-98CF-29CEA2AB1170}" srcOrd="0" destOrd="0" presId="urn:microsoft.com/office/officeart/2016/7/layout/VerticalSolidActionList"/>
    <dgm:cxn modelId="{A05676CF-BE50-4B7A-98E5-FCDC57755686}" srcId="{632782E5-AD75-41D0-88C6-7EBFEF248AB8}" destId="{D783A82A-B122-45D9-A9EF-7CFDFA4E6E80}" srcOrd="0" destOrd="0" parTransId="{CA75BCBC-E2DB-4BF3-A911-FA8974DFE2E9}" sibTransId="{7239F5BA-8F05-49C8-BB18-748A70264B91}"/>
    <dgm:cxn modelId="{835224EA-DABD-4678-9B6B-39CF37868596}" type="presOf" srcId="{D783A82A-B122-45D9-A9EF-7CFDFA4E6E80}" destId="{52548586-20C6-446C-AA23-E51A343C65B9}" srcOrd="0" destOrd="0" presId="urn:microsoft.com/office/officeart/2016/7/layout/VerticalSolidActionList"/>
    <dgm:cxn modelId="{5C642FEA-0BD7-40EB-8198-BB3869053015}" srcId="{11F33A88-5B00-4CF0-BD9E-B242373647A9}" destId="{632782E5-AD75-41D0-88C6-7EBFEF248AB8}" srcOrd="1" destOrd="0" parTransId="{BCC03C35-AC06-4FF9-B7D8-53208EA3D2E9}" sibTransId="{2F214FE5-529C-4067-945A-5E1D33A61457}"/>
    <dgm:cxn modelId="{404CD1F7-6A24-41D8-B9CF-33A558BBFDED}" type="presOf" srcId="{628629E6-7C05-4172-99FA-9C9CB72FCA3E}" destId="{62725D36-99E2-4723-9A7C-9F18ADACE650}" srcOrd="0" destOrd="0" presId="urn:microsoft.com/office/officeart/2016/7/layout/VerticalSolidActionList"/>
    <dgm:cxn modelId="{FCE901FA-50AD-4B49-8930-9D74DB979F0C}" srcId="{628629E6-7C05-4172-99FA-9C9CB72FCA3E}" destId="{11FFB663-0D6F-47CA-B5E8-E2897D9018B0}" srcOrd="0" destOrd="0" parTransId="{449D63F4-5D26-43DC-8F16-96E4CEEC6A75}" sibTransId="{05FF2151-2A04-4B53-B109-A9E9CA228852}"/>
    <dgm:cxn modelId="{65D125FC-ED76-4352-B1D2-015A3DBFA067}" srcId="{11F33A88-5B00-4CF0-BD9E-B242373647A9}" destId="{628629E6-7C05-4172-99FA-9C9CB72FCA3E}" srcOrd="0" destOrd="0" parTransId="{A3DFDFE9-5245-4F5D-8155-B6D666F00263}" sibTransId="{C3E4C1D2-66C8-4EA0-B7A4-38635317E76C}"/>
    <dgm:cxn modelId="{EAEECF54-E151-4EC1-A767-02F7089526FD}" type="presParOf" srcId="{2B47AC49-A472-462F-9CB4-36326C95D3CB}" destId="{A8D9D0D4-E97B-45CC-9C38-7386BFAADA70}" srcOrd="0" destOrd="0" presId="urn:microsoft.com/office/officeart/2016/7/layout/VerticalSolidActionList"/>
    <dgm:cxn modelId="{9FFF9BA8-C061-4A57-BEE8-7AABF13BB5EE}" type="presParOf" srcId="{A8D9D0D4-E97B-45CC-9C38-7386BFAADA70}" destId="{62725D36-99E2-4723-9A7C-9F18ADACE650}" srcOrd="0" destOrd="0" presId="urn:microsoft.com/office/officeart/2016/7/layout/VerticalSolidActionList"/>
    <dgm:cxn modelId="{63248C04-8A5E-4CA8-83F9-4DFCDEE9BA69}" type="presParOf" srcId="{A8D9D0D4-E97B-45CC-9C38-7386BFAADA70}" destId="{AE1AE570-B0CE-4BDF-AC5B-57C588EC151A}" srcOrd="1" destOrd="0" presId="urn:microsoft.com/office/officeart/2016/7/layout/VerticalSolidActionList"/>
    <dgm:cxn modelId="{A0896A32-DFC0-422E-85AC-6C6B5C78D485}" type="presParOf" srcId="{2B47AC49-A472-462F-9CB4-36326C95D3CB}" destId="{7AB3B47D-74E9-4FDC-AD74-1AF99AF75309}" srcOrd="1" destOrd="0" presId="urn:microsoft.com/office/officeart/2016/7/layout/VerticalSolidActionList"/>
    <dgm:cxn modelId="{26560E8B-5370-433A-BCC8-6E8D8DF5E028}" type="presParOf" srcId="{2B47AC49-A472-462F-9CB4-36326C95D3CB}" destId="{BD05880C-08CC-4395-AD4B-529D402F6154}" srcOrd="2" destOrd="0" presId="urn:microsoft.com/office/officeart/2016/7/layout/VerticalSolidActionList"/>
    <dgm:cxn modelId="{EB9485B8-E69A-4ED4-B516-5D0B4AD29809}" type="presParOf" srcId="{BD05880C-08CC-4395-AD4B-529D402F6154}" destId="{551520AB-7894-4BA5-81B9-6C638DD3C21B}" srcOrd="0" destOrd="0" presId="urn:microsoft.com/office/officeart/2016/7/layout/VerticalSolidActionList"/>
    <dgm:cxn modelId="{7012048A-27BD-4DF7-878A-3030EE51A59A}" type="presParOf" srcId="{BD05880C-08CC-4395-AD4B-529D402F6154}" destId="{52548586-20C6-446C-AA23-E51A343C65B9}" srcOrd="1" destOrd="0" presId="urn:microsoft.com/office/officeart/2016/7/layout/VerticalSolidActionList"/>
    <dgm:cxn modelId="{D49D38D0-94BC-42D5-9026-A2CD4ED1CA97}" type="presParOf" srcId="{2B47AC49-A472-462F-9CB4-36326C95D3CB}" destId="{BE93A5DD-4B51-4F98-A066-942ABA518BD3}" srcOrd="3" destOrd="0" presId="urn:microsoft.com/office/officeart/2016/7/layout/VerticalSolidActionList"/>
    <dgm:cxn modelId="{58F5AB1C-CE65-46AA-B231-DF5072045DD2}" type="presParOf" srcId="{2B47AC49-A472-462F-9CB4-36326C95D3CB}" destId="{A7AD8F5A-0208-4C69-98C6-B86FFBB1D78D}" srcOrd="4" destOrd="0" presId="urn:microsoft.com/office/officeart/2016/7/layout/VerticalSolidActionList"/>
    <dgm:cxn modelId="{DF81F413-3BF1-4207-BC91-C41B6A3D6E8E}" type="presParOf" srcId="{A7AD8F5A-0208-4C69-98C6-B86FFBB1D78D}" destId="{D49B1DC9-0703-47E6-AAC8-B67D0E86A0E3}" srcOrd="0" destOrd="0" presId="urn:microsoft.com/office/officeart/2016/7/layout/VerticalSolidActionList"/>
    <dgm:cxn modelId="{9D304AFE-81D9-4FE1-B568-F760C047F34E}" type="presParOf" srcId="{A7AD8F5A-0208-4C69-98C6-B86FFBB1D78D}" destId="{697B5CE7-8E53-4F24-8551-8036A3331072}" srcOrd="1" destOrd="0" presId="urn:microsoft.com/office/officeart/2016/7/layout/VerticalSolidActionList"/>
    <dgm:cxn modelId="{7F02E9DB-B227-427E-8273-901E7B82873A}" type="presParOf" srcId="{2B47AC49-A472-462F-9CB4-36326C95D3CB}" destId="{81303084-F29F-4D74-B99F-5B692D750C47}" srcOrd="5" destOrd="0" presId="urn:microsoft.com/office/officeart/2016/7/layout/VerticalSolidActionList"/>
    <dgm:cxn modelId="{8AFFE91C-6204-445A-A1A3-F469C81A9F5C}" type="presParOf" srcId="{2B47AC49-A472-462F-9CB4-36326C95D3CB}" destId="{5695BDCF-3C62-44E1-9ED7-814D736EB8DE}" srcOrd="6" destOrd="0" presId="urn:microsoft.com/office/officeart/2016/7/layout/VerticalSolidActionList"/>
    <dgm:cxn modelId="{CDB146C9-17C5-492D-863A-FA0EC770B199}" type="presParOf" srcId="{5695BDCF-3C62-44E1-9ED7-814D736EB8DE}" destId="{C554C0F2-AA79-4D9F-98E0-63C573899BAD}" srcOrd="0" destOrd="0" presId="urn:microsoft.com/office/officeart/2016/7/layout/VerticalSolidActionList"/>
    <dgm:cxn modelId="{A267C12A-D8BF-4FD6-BB63-E28C104D949F}" type="presParOf" srcId="{5695BDCF-3C62-44E1-9ED7-814D736EB8DE}" destId="{B36FD7C5-676F-4D48-AED0-73071EEF7BEC}" srcOrd="1" destOrd="0" presId="urn:microsoft.com/office/officeart/2016/7/layout/VerticalSolidActionList"/>
    <dgm:cxn modelId="{1CF5C279-EE86-4019-A615-86652A1FF889}" type="presParOf" srcId="{2B47AC49-A472-462F-9CB4-36326C95D3CB}" destId="{7FA7E0BA-9659-4F21-A268-3358C7A5E9EE}" srcOrd="7" destOrd="0" presId="urn:microsoft.com/office/officeart/2016/7/layout/VerticalSolidActionList"/>
    <dgm:cxn modelId="{9A86B37B-0042-4FF8-B7C0-3ABE3C2B196A}" type="presParOf" srcId="{2B47AC49-A472-462F-9CB4-36326C95D3CB}" destId="{E9DA3035-8961-4170-81F8-90DC9F81FF23}" srcOrd="8" destOrd="0" presId="urn:microsoft.com/office/officeart/2016/7/layout/VerticalSolidActionList"/>
    <dgm:cxn modelId="{6108C93A-A503-4EEC-82D2-A9278FB33842}" type="presParOf" srcId="{E9DA3035-8961-4170-81F8-90DC9F81FF23}" destId="{80239DA8-537A-47B3-B891-F6E310CE8322}" srcOrd="0" destOrd="0" presId="urn:microsoft.com/office/officeart/2016/7/layout/VerticalSolidActionList"/>
    <dgm:cxn modelId="{D7C77402-856C-46DB-ABB6-A99EA62C4E1D}" type="presParOf" srcId="{E9DA3035-8961-4170-81F8-90DC9F81FF23}" destId="{D47410F4-B471-4137-98CF-29CEA2AB1170}" srcOrd="1" destOrd="0" presId="urn:microsoft.com/office/officeart/2016/7/layout/VerticalSolidActionList"/>
    <dgm:cxn modelId="{804DA2FA-2C4B-42D0-8522-166EDE82E59A}" type="presParOf" srcId="{2B47AC49-A472-462F-9CB4-36326C95D3CB}" destId="{78665378-0386-4B01-B491-D8C13CDAD699}" srcOrd="9" destOrd="0" presId="urn:microsoft.com/office/officeart/2016/7/layout/VerticalSolidActionList"/>
    <dgm:cxn modelId="{5BA5AC45-ACA2-49B5-9A6E-FE81D639C8FD}" type="presParOf" srcId="{2B47AC49-A472-462F-9CB4-36326C95D3CB}" destId="{D5A85657-0115-48E0-ACE2-D20EA4A70B41}" srcOrd="10" destOrd="0" presId="urn:microsoft.com/office/officeart/2016/7/layout/VerticalSolidActionList"/>
    <dgm:cxn modelId="{CB3EB4DF-599A-4FEB-A57C-28CABAA062C9}" type="presParOf" srcId="{D5A85657-0115-48E0-ACE2-D20EA4A70B41}" destId="{7AC2F2FF-2E95-4D60-8F06-0D92F12A3E3F}" srcOrd="0" destOrd="0" presId="urn:microsoft.com/office/officeart/2016/7/layout/VerticalSolidActionList"/>
    <dgm:cxn modelId="{B233C6A8-6B2C-40D4-90DF-5522E244F4DB}" type="presParOf" srcId="{D5A85657-0115-48E0-ACE2-D20EA4A70B41}" destId="{8C1B95A9-A58B-41BF-8313-A1A2E848E713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978BC4-C250-43CC-8BED-08CA84E6297D}">
      <dsp:nvSpPr>
        <dsp:cNvPr id="0" name=""/>
        <dsp:cNvSpPr/>
      </dsp:nvSpPr>
      <dsp:spPr>
        <a:xfrm>
          <a:off x="1106831" y="538485"/>
          <a:ext cx="1281951" cy="12819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9A0A2-9957-4163-AC57-54A8F1BB913E}">
      <dsp:nvSpPr>
        <dsp:cNvPr id="0" name=""/>
        <dsp:cNvSpPr/>
      </dsp:nvSpPr>
      <dsp:spPr>
        <a:xfrm>
          <a:off x="323416" y="2201859"/>
          <a:ext cx="2848781" cy="87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More Interactive</a:t>
          </a:r>
        </a:p>
      </dsp:txBody>
      <dsp:txXfrm>
        <a:off x="323416" y="2201859"/>
        <a:ext cx="2848781" cy="877500"/>
      </dsp:txXfrm>
    </dsp:sp>
    <dsp:sp modelId="{1FE48DD7-EB84-44C7-826E-CF0E1759D386}">
      <dsp:nvSpPr>
        <dsp:cNvPr id="0" name=""/>
        <dsp:cNvSpPr/>
      </dsp:nvSpPr>
      <dsp:spPr>
        <a:xfrm>
          <a:off x="4454150" y="538485"/>
          <a:ext cx="1281951" cy="12819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CB3753-1107-4EC7-BDD5-AA1F6096752F}">
      <dsp:nvSpPr>
        <dsp:cNvPr id="0" name=""/>
        <dsp:cNvSpPr/>
      </dsp:nvSpPr>
      <dsp:spPr>
        <a:xfrm>
          <a:off x="3670735" y="2201859"/>
          <a:ext cx="2848781" cy="87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Eye Candy</a:t>
          </a:r>
        </a:p>
      </dsp:txBody>
      <dsp:txXfrm>
        <a:off x="3670735" y="2201859"/>
        <a:ext cx="2848781" cy="877500"/>
      </dsp:txXfrm>
    </dsp:sp>
    <dsp:sp modelId="{E01A1109-7228-4D8F-AA00-C1DB22F42683}">
      <dsp:nvSpPr>
        <dsp:cNvPr id="0" name=""/>
        <dsp:cNvSpPr/>
      </dsp:nvSpPr>
      <dsp:spPr>
        <a:xfrm>
          <a:off x="7801468" y="538485"/>
          <a:ext cx="1281951" cy="128195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CCA818-498D-497E-B723-B6AF147CCA25}">
      <dsp:nvSpPr>
        <dsp:cNvPr id="0" name=""/>
        <dsp:cNvSpPr/>
      </dsp:nvSpPr>
      <dsp:spPr>
        <a:xfrm>
          <a:off x="7018053" y="2201859"/>
          <a:ext cx="2848781" cy="87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Feel more</a:t>
          </a:r>
        </a:p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while listening</a:t>
          </a:r>
        </a:p>
      </dsp:txBody>
      <dsp:txXfrm>
        <a:off x="7018053" y="2201859"/>
        <a:ext cx="2848781" cy="877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1AE570-B0CE-4BDF-AC5B-57C588EC151A}">
      <dsp:nvSpPr>
        <dsp:cNvPr id="0" name=""/>
        <dsp:cNvSpPr/>
      </dsp:nvSpPr>
      <dsp:spPr>
        <a:xfrm>
          <a:off x="2038050" y="441"/>
          <a:ext cx="8152201" cy="57412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75" tIns="145827" rIns="158175" bIns="14582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Start, Stop, and Skips Music and Controls UI of it</a:t>
          </a:r>
        </a:p>
      </dsp:txBody>
      <dsp:txXfrm>
        <a:off x="2038050" y="441"/>
        <a:ext cx="8152201" cy="574120"/>
      </dsp:txXfrm>
    </dsp:sp>
    <dsp:sp modelId="{62725D36-99E2-4723-9A7C-9F18ADACE650}">
      <dsp:nvSpPr>
        <dsp:cNvPr id="0" name=""/>
        <dsp:cNvSpPr/>
      </dsp:nvSpPr>
      <dsp:spPr>
        <a:xfrm>
          <a:off x="0" y="441"/>
          <a:ext cx="2038050" cy="57412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847" tIns="56710" rIns="107847" bIns="5671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Controller Class</a:t>
          </a:r>
        </a:p>
      </dsp:txBody>
      <dsp:txXfrm>
        <a:off x="0" y="441"/>
        <a:ext cx="2038050" cy="574120"/>
      </dsp:txXfrm>
    </dsp:sp>
    <dsp:sp modelId="{52548586-20C6-446C-AA23-E51A343C65B9}">
      <dsp:nvSpPr>
        <dsp:cNvPr id="0" name=""/>
        <dsp:cNvSpPr/>
      </dsp:nvSpPr>
      <dsp:spPr>
        <a:xfrm>
          <a:off x="2038050" y="609009"/>
          <a:ext cx="8152201" cy="57412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75" tIns="145827" rIns="158175" bIns="14582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Manages Music</a:t>
          </a:r>
        </a:p>
      </dsp:txBody>
      <dsp:txXfrm>
        <a:off x="2038050" y="609009"/>
        <a:ext cx="8152201" cy="574120"/>
      </dsp:txXfrm>
    </dsp:sp>
    <dsp:sp modelId="{551520AB-7894-4BA5-81B9-6C638DD3C21B}">
      <dsp:nvSpPr>
        <dsp:cNvPr id="0" name=""/>
        <dsp:cNvSpPr/>
      </dsp:nvSpPr>
      <dsp:spPr>
        <a:xfrm>
          <a:off x="0" y="609009"/>
          <a:ext cx="2038050" cy="57412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847" tIns="56710" rIns="107847" bIns="5671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Playlist Class</a:t>
          </a:r>
          <a:endParaRPr lang="en-US" sz="1800" kern="1200" dirty="0">
            <a:latin typeface="나눔스퀘어_ac Bold" panose="020B0600000101010101" pitchFamily="50" charset="-127"/>
            <a:ea typeface="나눔스퀘어_ac Bold" panose="020B0600000101010101" pitchFamily="50" charset="-127"/>
          </a:endParaRPr>
        </a:p>
      </dsp:txBody>
      <dsp:txXfrm>
        <a:off x="0" y="609009"/>
        <a:ext cx="2038050" cy="574120"/>
      </dsp:txXfrm>
    </dsp:sp>
    <dsp:sp modelId="{697B5CE7-8E53-4F24-8551-8036A3331072}">
      <dsp:nvSpPr>
        <dsp:cNvPr id="0" name=""/>
        <dsp:cNvSpPr/>
      </dsp:nvSpPr>
      <dsp:spPr>
        <a:xfrm>
          <a:off x="2038050" y="1217577"/>
          <a:ext cx="8152201" cy="57412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75" tIns="145827" rIns="158175" bIns="14582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Add, Delete, Save, Load, … operation on Playlist</a:t>
          </a:r>
        </a:p>
      </dsp:txBody>
      <dsp:txXfrm>
        <a:off x="2038050" y="1217577"/>
        <a:ext cx="8152201" cy="574120"/>
      </dsp:txXfrm>
    </dsp:sp>
    <dsp:sp modelId="{D49B1DC9-0703-47E6-AAC8-B67D0E86A0E3}">
      <dsp:nvSpPr>
        <dsp:cNvPr id="0" name=""/>
        <dsp:cNvSpPr/>
      </dsp:nvSpPr>
      <dsp:spPr>
        <a:xfrm>
          <a:off x="0" y="1217577"/>
          <a:ext cx="2038050" cy="57412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847" tIns="56710" rIns="107847" bIns="5671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Database Manager Class</a:t>
          </a:r>
        </a:p>
      </dsp:txBody>
      <dsp:txXfrm>
        <a:off x="0" y="1217577"/>
        <a:ext cx="2038050" cy="574120"/>
      </dsp:txXfrm>
    </dsp:sp>
    <dsp:sp modelId="{B36FD7C5-676F-4D48-AED0-73071EEF7BEC}">
      <dsp:nvSpPr>
        <dsp:cNvPr id="0" name=""/>
        <dsp:cNvSpPr/>
      </dsp:nvSpPr>
      <dsp:spPr>
        <a:xfrm>
          <a:off x="2038050" y="1826146"/>
          <a:ext cx="8152201" cy="57412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75" tIns="145827" rIns="158175" bIns="14582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Manages Pop Up UI (Add or Delete Playlist, Add or Delete or Select Music UI)</a:t>
          </a:r>
        </a:p>
      </dsp:txBody>
      <dsp:txXfrm>
        <a:off x="2038050" y="1826146"/>
        <a:ext cx="8152201" cy="574120"/>
      </dsp:txXfrm>
    </dsp:sp>
    <dsp:sp modelId="{C554C0F2-AA79-4D9F-98E0-63C573899BAD}">
      <dsp:nvSpPr>
        <dsp:cNvPr id="0" name=""/>
        <dsp:cNvSpPr/>
      </dsp:nvSpPr>
      <dsp:spPr>
        <a:xfrm>
          <a:off x="0" y="1826146"/>
          <a:ext cx="2038050" cy="57412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847" tIns="56710" rIns="107847" bIns="5671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UI Manager Class</a:t>
          </a:r>
          <a:endParaRPr lang="en-US" sz="1800" kern="1200" dirty="0">
            <a:latin typeface="나눔스퀘어_ac Bold" panose="020B0600000101010101" pitchFamily="50" charset="-127"/>
            <a:ea typeface="나눔스퀘어_ac Bold" panose="020B0600000101010101" pitchFamily="50" charset="-127"/>
          </a:endParaRPr>
        </a:p>
      </dsp:txBody>
      <dsp:txXfrm>
        <a:off x="0" y="1826146"/>
        <a:ext cx="2038050" cy="574120"/>
      </dsp:txXfrm>
    </dsp:sp>
    <dsp:sp modelId="{D47410F4-B471-4137-98CF-29CEA2AB1170}">
      <dsp:nvSpPr>
        <dsp:cNvPr id="0" name=""/>
        <dsp:cNvSpPr/>
      </dsp:nvSpPr>
      <dsp:spPr>
        <a:xfrm>
          <a:off x="2038050" y="2434714"/>
          <a:ext cx="8152201" cy="57412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75" tIns="145827" rIns="158175" bIns="14582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6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Handles BPM based on current music clip data : Used </a:t>
          </a:r>
          <a:endParaRPr lang="en-US" sz="1600" kern="1200" dirty="0">
            <a:latin typeface="나눔스퀘어_ac" panose="020B0600000101010101" pitchFamily="50" charset="-127"/>
            <a:ea typeface="나눔스퀘어_ac" panose="020B0600000101010101" pitchFamily="50" charset="-127"/>
          </a:endParaRPr>
        </a:p>
      </dsp:txBody>
      <dsp:txXfrm>
        <a:off x="2038050" y="2434714"/>
        <a:ext cx="8152201" cy="574120"/>
      </dsp:txXfrm>
    </dsp:sp>
    <dsp:sp modelId="{80239DA8-537A-47B3-B891-F6E310CE8322}">
      <dsp:nvSpPr>
        <dsp:cNvPr id="0" name=""/>
        <dsp:cNvSpPr/>
      </dsp:nvSpPr>
      <dsp:spPr>
        <a:xfrm>
          <a:off x="0" y="2434714"/>
          <a:ext cx="2038050" cy="57412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847" tIns="56710" rIns="107847" bIns="5671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BPM Manager</a:t>
          </a:r>
          <a:r>
            <a:rPr lang="en-US" sz="1800" kern="12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 Class</a:t>
          </a:r>
        </a:p>
      </dsp:txBody>
      <dsp:txXfrm>
        <a:off x="0" y="2434714"/>
        <a:ext cx="2038050" cy="574120"/>
      </dsp:txXfrm>
    </dsp:sp>
    <dsp:sp modelId="{8C1B95A9-A58B-41BF-8313-A1A2E848E713}">
      <dsp:nvSpPr>
        <dsp:cNvPr id="0" name=""/>
        <dsp:cNvSpPr/>
      </dsp:nvSpPr>
      <dsp:spPr>
        <a:xfrm>
          <a:off x="2038050" y="3043282"/>
          <a:ext cx="8152201" cy="574120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75" tIns="145827" rIns="158175" bIns="145827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나눔스퀘어_ac" panose="020B0600000101010101" pitchFamily="50" charset="-127"/>
              <a:ea typeface="나눔스퀘어_ac" panose="020B0600000101010101" pitchFamily="50" charset="-127"/>
            </a:rPr>
            <a:t>Visualizes current music with color and size</a:t>
          </a:r>
        </a:p>
      </dsp:txBody>
      <dsp:txXfrm>
        <a:off x="2038050" y="3043282"/>
        <a:ext cx="8152201" cy="574120"/>
      </dsp:txXfrm>
    </dsp:sp>
    <dsp:sp modelId="{7AC2F2FF-2E95-4D60-8F06-0D92F12A3E3F}">
      <dsp:nvSpPr>
        <dsp:cNvPr id="0" name=""/>
        <dsp:cNvSpPr/>
      </dsp:nvSpPr>
      <dsp:spPr>
        <a:xfrm>
          <a:off x="0" y="3043282"/>
          <a:ext cx="2038050" cy="57412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847" tIns="56710" rIns="107847" bIns="5671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Visualize </a:t>
          </a:r>
          <a:br>
            <a:rPr lang="en-US" altLang="ko-KR" sz="1800" kern="12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</a:br>
          <a:r>
            <a:rPr lang="en-US" altLang="ko-KR" sz="1800" kern="1200" dirty="0">
              <a:latin typeface="나눔스퀘어_ac Bold" panose="020B0600000101010101" pitchFamily="50" charset="-127"/>
              <a:ea typeface="나눔스퀘어_ac Bold" panose="020B0600000101010101" pitchFamily="50" charset="-127"/>
            </a:rPr>
            <a:t>Color / Size</a:t>
          </a:r>
          <a:endParaRPr lang="en-US" sz="1800" kern="1200" dirty="0">
            <a:latin typeface="나눔스퀘어_ac Bold" panose="020B0600000101010101" pitchFamily="50" charset="-127"/>
            <a:ea typeface="나눔스퀘어_ac Bold" panose="020B0600000101010101" pitchFamily="50" charset="-127"/>
          </a:endParaRPr>
        </a:p>
      </dsp:txBody>
      <dsp:txXfrm>
        <a:off x="0" y="3043282"/>
        <a:ext cx="2038050" cy="574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A008E2-605F-41C6-A0EA-15AEF30DEF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BB3ECF-E384-43DF-B1E5-311C712390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8652C1-EA85-4F60-9668-287AEDA3A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D1F41-97E4-420B-B3A4-BA23E50C25EA}" type="datetimeFigureOut">
              <a:rPr lang="ko-KR" altLang="en-US" smtClean="0"/>
              <a:t>2019년 12월 8일 Sunday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01782E-200E-4931-B51B-DFD1B1106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6463A-7C73-48DB-9B31-AD90576FE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6A0DD-EA4E-426F-905D-4A218E6DF1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9351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1ADA1-11D3-4CA5-BE6A-312FF6F5B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2AA332B-E398-4BB0-9693-7304B0DD3D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9C6272-C2C3-49B8-8BBF-6756FA79F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D1F41-97E4-420B-B3A4-BA23E50C25EA}" type="datetimeFigureOut">
              <a:rPr lang="ko-KR" altLang="en-US" smtClean="0"/>
              <a:t>2019년 12월 8일 Sunday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E46AD-EC87-4370-BF4A-7E356000A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1644E4-3B1A-4D64-97B8-4F6A9BB5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6A0DD-EA4E-426F-905D-4A218E6DF1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586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D546E2C-E04C-440B-96CE-981C3DEC36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3778C26-736B-4F74-9F05-BF3D8B4B19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C1BC81-785C-475A-A756-537DFCA62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D1F41-97E4-420B-B3A4-BA23E50C25EA}" type="datetimeFigureOut">
              <a:rPr lang="ko-KR" altLang="en-US" smtClean="0"/>
              <a:t>2019년 12월 8일 Sunday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2620AD-95C9-41E0-9F97-AAAA37F05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0AA43D-774E-455C-A98B-023FCF4C8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6A0DD-EA4E-426F-905D-4A218E6DF1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288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05F40-E683-48C1-8125-8CDE862EA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CB3B3F-D67A-4FB4-ACF4-2DC9B26B4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1C389B-3D98-4EDC-87FC-E069ADD75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D1F41-97E4-420B-B3A4-BA23E50C25EA}" type="datetimeFigureOut">
              <a:rPr lang="ko-KR" altLang="en-US" smtClean="0"/>
              <a:t>2019년 12월 8일 Sunday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BA4BC1-AD4F-4041-B0A9-FF3E1072F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254039-1834-4E33-9529-7AC8ACD0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6A0DD-EA4E-426F-905D-4A218E6DF1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1950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E21AC6-BE09-4790-92DD-DC11A8974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C81829-CAED-461D-8953-2CFAD0C7C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6807FD-2C37-4316-ACE1-2ECABA1AD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D1F41-97E4-420B-B3A4-BA23E50C25EA}" type="datetimeFigureOut">
              <a:rPr lang="ko-KR" altLang="en-US" smtClean="0"/>
              <a:t>2019년 12월 8일 Sunday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543E8B-0D4D-404E-A5E6-FFA791EB2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74EF51-B474-4180-A600-E10E44DA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6A0DD-EA4E-426F-905D-4A218E6DF1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5597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CD6EF9-B6A6-4653-BF3E-24844A659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320685-F353-40AA-A6D8-061F625D0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4701B4-A7A6-4833-87A3-3B90E490AC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681A3F-5C43-4AAA-BE87-D82280F28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D1F41-97E4-420B-B3A4-BA23E50C25EA}" type="datetimeFigureOut">
              <a:rPr lang="ko-KR" altLang="en-US" smtClean="0"/>
              <a:t>2019년 12월 8일 Sunday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BE0A71-9479-44F9-907B-6C2550284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69C620-3B5C-4F27-BD40-81C7F9ABF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6A0DD-EA4E-426F-905D-4A218E6DF1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361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2036DE-E948-4662-A2FE-5F24E93EB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57D704-09D9-4D42-88A6-94602B3DCF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522DAA7-651F-4A8E-95CB-4E82E3959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D8CFE5A-CC92-421A-864A-399C347DAC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418905A-24FB-47DD-8ED9-AD919164B0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90DE5FC-BD03-48ED-92D1-CADD58B32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D1F41-97E4-420B-B3A4-BA23E50C25EA}" type="datetimeFigureOut">
              <a:rPr lang="ko-KR" altLang="en-US" smtClean="0"/>
              <a:t>2019년 12월 8일 Sunday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2FE106C-EFF1-4683-8F0E-747BB0728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D652470-21DF-419A-A6D8-47C48C4FE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6A0DD-EA4E-426F-905D-4A218E6DF1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737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9F3D9-4DE7-409A-BCDC-F2A2FF117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8F7AA3C-E9CC-4761-AEB5-1CF80A4BE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D1F41-97E4-420B-B3A4-BA23E50C25EA}" type="datetimeFigureOut">
              <a:rPr lang="ko-KR" altLang="en-US" smtClean="0"/>
              <a:t>2019년 12월 8일 Sunday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261E062-FFA9-46D0-B0F8-59898C3B2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2940D8-5593-4A4A-A0F1-323F6BFDB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6A0DD-EA4E-426F-905D-4A218E6DF1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303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28247C2-16AA-4380-BDD2-B5873C3A6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D1F41-97E4-420B-B3A4-BA23E50C25EA}" type="datetimeFigureOut">
              <a:rPr lang="ko-KR" altLang="en-US" smtClean="0"/>
              <a:t>2019년 12월 8일 Sunday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441FB2-48A9-4D80-9BDA-FC511E58D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ABF04D-CB1A-46F4-B5D2-D2F24032D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6A0DD-EA4E-426F-905D-4A218E6DF1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481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74C4B9-E955-4423-B745-81D9B40D1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1E7F1F-F38F-4F6F-AE03-76F39DBAA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2E140E3-E715-4540-9AC8-A33CDF838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45593E-E0D0-4A44-8B0E-7582C3B6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D1F41-97E4-420B-B3A4-BA23E50C25EA}" type="datetimeFigureOut">
              <a:rPr lang="ko-KR" altLang="en-US" smtClean="0"/>
              <a:t>2019년 12월 8일 Sunday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97CFD9-10BA-4164-80AF-2B77D2C09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D84454-18D9-4D7F-88CF-1DB88E685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6A0DD-EA4E-426F-905D-4A218E6DF1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932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D9A9E7-8CC6-410E-83E9-0898935BC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286998-3829-4A42-B6C5-1B60ED569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A7BAC4-3828-4F32-82E7-B836B89E8A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A869D4-FD5C-433D-8E95-60FCB969C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D1F41-97E4-420B-B3A4-BA23E50C25EA}" type="datetimeFigureOut">
              <a:rPr lang="ko-KR" altLang="en-US" smtClean="0"/>
              <a:t>2019년 12월 8일 Sunday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7BC501-3494-408A-A041-0C049867A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857249-1C4B-4A97-ABE6-CDD8A4500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6A0DD-EA4E-426F-905D-4A218E6DF1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889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1F4F4C-7D78-41B6-A551-AD8F8E50B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C60F3C-2DAD-43A9-A55F-976506440D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B0D4AD-01BE-4EE6-9BC8-83F71D4EE6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defRPr>
            </a:lvl1pPr>
          </a:lstStyle>
          <a:p>
            <a:fld id="{1AED1F41-97E4-420B-B3A4-BA23E50C25EA}" type="datetimeFigureOut">
              <a:rPr lang="ko-KR" altLang="en-US" smtClean="0"/>
              <a:pPr/>
              <a:t>2019년 12월 8일 Sunday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10855F-1FAE-49FD-9F50-E4B65048B6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D53A44-D76F-4EAB-87BE-C9EBF250BA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defRPr>
            </a:lvl1pPr>
          </a:lstStyle>
          <a:p>
            <a:fld id="{2E86A0DD-EA4E-426F-905D-4A218E6DF13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3894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_ac Bold" panose="020B0600000101010101" pitchFamily="50" charset="-127"/>
          <a:ea typeface="나눔스퀘어_ac Bold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_ac Bold" panose="020B0600000101010101" pitchFamily="50" charset="-127"/>
          <a:ea typeface="나눔스퀘어_ac Bold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_ac Bold" panose="020B0600000101010101" pitchFamily="50" charset="-127"/>
          <a:ea typeface="나눔스퀘어_ac Bold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_ac Bold" panose="020B0600000101010101" pitchFamily="50" charset="-127"/>
          <a:ea typeface="나눔스퀘어_ac Bold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_ac Bold" panose="020B0600000101010101" pitchFamily="50" charset="-127"/>
          <a:ea typeface="나눔스퀘어_ac Bold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_ac Bold" panose="020B0600000101010101" pitchFamily="50" charset="-127"/>
          <a:ea typeface="나눔스퀘어_ac Bold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E362A3-BB79-4A70-A6D4-EB4B0AA76C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99ACECE-CB36-4A77-B9CC-633EDC08F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altLang="ko-KR" sz="9600" dirty="0">
                <a:solidFill>
                  <a:srgbClr val="FFFFFF"/>
                </a:solidFill>
                <a:latin typeface="Harlow Solid Italic" panose="04030604020F02020D02" pitchFamily="82" charset="0"/>
              </a:rPr>
              <a:t>Visual Wave</a:t>
            </a:r>
            <a:endParaRPr lang="ko-KR" altLang="en-US" sz="9600" dirty="0">
              <a:solidFill>
                <a:srgbClr val="FFFFFF"/>
              </a:solidFill>
              <a:latin typeface="Harlow Solid Italic" panose="04030604020F02020D02" pitchFamily="82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905BFA-E9C3-4FE9-AC98-887FC54908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solidFill>
                  <a:srgbClr val="FFFFFF"/>
                </a:solidFill>
                <a:latin typeface="Harlow Solid Italic" panose="04030604020F02020D02" pitchFamily="82" charset="0"/>
              </a:rPr>
              <a:t>Eye Candy Music Player</a:t>
            </a:r>
            <a:endParaRPr lang="ko-KR" altLang="en-US" sz="2800" dirty="0">
              <a:solidFill>
                <a:srgbClr val="FFFFFF"/>
              </a:solidFill>
              <a:latin typeface="Harlow Solid Italic" panose="04030604020F02020D02" pitchFamily="82" charset="0"/>
            </a:endParaRPr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3591B1E5-9A7C-47AF-A3F8-71BD31CC58E9}"/>
              </a:ext>
            </a:extLst>
          </p:cNvPr>
          <p:cNvSpPr txBox="1">
            <a:spLocks/>
          </p:cNvSpPr>
          <p:nvPr/>
        </p:nvSpPr>
        <p:spPr>
          <a:xfrm>
            <a:off x="5068389" y="6392091"/>
            <a:ext cx="7123611" cy="46590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>
                <a:solidFill>
                  <a:srgbClr val="FFFFFF"/>
                </a:solidFill>
                <a:latin typeface="휴먼중간팸체" panose="02010504000101010101" pitchFamily="2" charset="-127"/>
                <a:ea typeface="휴먼중간팸체" panose="02010504000101010101" pitchFamily="2" charset="-127"/>
              </a:rPr>
              <a:t>&lt;Team1&gt; </a:t>
            </a:r>
            <a:r>
              <a:rPr lang="en-US" altLang="ko-KR" sz="2000" dirty="0">
                <a:solidFill>
                  <a:srgbClr val="FFFFFF"/>
                </a:solidFill>
                <a:latin typeface="휴먼중간팸체" panose="02010504000101010101" pitchFamily="2" charset="-127"/>
                <a:ea typeface="휴먼중간팸체" panose="02010504000101010101" pitchFamily="2" charset="-127"/>
              </a:rPr>
              <a:t>20182705</a:t>
            </a:r>
            <a:r>
              <a:rPr lang="ko-KR" altLang="en-US" sz="2000" dirty="0">
                <a:solidFill>
                  <a:srgbClr val="FFFFFF"/>
                </a:solidFill>
                <a:latin typeface="휴먼중간팸체" panose="02010504000101010101" pitchFamily="2" charset="-127"/>
                <a:ea typeface="휴먼중간팸체" panose="02010504000101010101" pitchFamily="2" charset="-127"/>
              </a:rPr>
              <a:t>고주형 </a:t>
            </a:r>
            <a:r>
              <a:rPr lang="en-US" altLang="ko-KR" sz="2000" dirty="0">
                <a:solidFill>
                  <a:srgbClr val="FFFFFF"/>
                </a:solidFill>
                <a:latin typeface="휴먼중간팸체" panose="02010504000101010101" pitchFamily="2" charset="-127"/>
                <a:ea typeface="휴먼중간팸체" panose="02010504000101010101" pitchFamily="2" charset="-127"/>
              </a:rPr>
              <a:t>20185784</a:t>
            </a:r>
            <a:r>
              <a:rPr lang="ko-KR" altLang="en-US" sz="2000" dirty="0" err="1">
                <a:solidFill>
                  <a:srgbClr val="FFFFFF"/>
                </a:solidFill>
                <a:latin typeface="휴먼중간팸체" panose="02010504000101010101" pitchFamily="2" charset="-127"/>
                <a:ea typeface="휴먼중간팸체" panose="02010504000101010101" pitchFamily="2" charset="-127"/>
              </a:rPr>
              <a:t>김호성</a:t>
            </a:r>
            <a:r>
              <a:rPr lang="ko-KR" altLang="en-US" sz="2000" dirty="0">
                <a:solidFill>
                  <a:srgbClr val="FFFFFF"/>
                </a:solidFill>
                <a:latin typeface="휴먼중간팸체" panose="02010504000101010101" pitchFamily="2" charset="-127"/>
                <a:ea typeface="휴먼중간팸체" panose="02010504000101010101" pitchFamily="2" charset="-127"/>
              </a:rPr>
              <a:t> </a:t>
            </a:r>
            <a:r>
              <a:rPr lang="en-US" altLang="ko-KR" sz="1800" dirty="0">
                <a:latin typeface="휴먼중간팸체" panose="02010504000101010101" pitchFamily="2" charset="-127"/>
                <a:ea typeface="휴먼중간팸체" panose="02010504000101010101" pitchFamily="2" charset="-127"/>
              </a:rPr>
              <a:t>20182610</a:t>
            </a:r>
            <a:r>
              <a:rPr lang="ko-KR" altLang="ko-KR" sz="1800" dirty="0" err="1">
                <a:latin typeface="휴먼중간팸체" panose="02010504000101010101" pitchFamily="2" charset="-127"/>
                <a:ea typeface="휴먼중간팸체" panose="02010504000101010101" pitchFamily="2" charset="-127"/>
              </a:rPr>
              <a:t>손희승</a:t>
            </a:r>
            <a:r>
              <a:rPr lang="ko-KR" altLang="en-US" sz="2000" dirty="0">
                <a:solidFill>
                  <a:srgbClr val="FFFFFF"/>
                </a:solidFill>
                <a:latin typeface="휴먼중간팸체" panose="02010504000101010101" pitchFamily="2" charset="-127"/>
                <a:ea typeface="휴먼중간팸체" panose="02010504000101010101" pitchFamily="2" charset="-127"/>
              </a:rPr>
              <a:t> </a:t>
            </a:r>
            <a:r>
              <a:rPr lang="en-US" altLang="ko-KR" sz="1800" dirty="0">
                <a:latin typeface="휴먼중간팸체" panose="02010504000101010101" pitchFamily="2" charset="-127"/>
                <a:ea typeface="휴먼중간팸체" panose="02010504000101010101" pitchFamily="2" charset="-127"/>
              </a:rPr>
              <a:t>20162874</a:t>
            </a:r>
            <a:r>
              <a:rPr lang="ko-KR" altLang="ko-KR" sz="1800" dirty="0" err="1">
                <a:latin typeface="휴먼중간팸체" panose="02010504000101010101" pitchFamily="2" charset="-127"/>
                <a:ea typeface="휴먼중간팸체" panose="02010504000101010101" pitchFamily="2" charset="-127"/>
              </a:rPr>
              <a:t>이준협</a:t>
            </a:r>
            <a:r>
              <a:rPr lang="en-US" altLang="ko-KR" sz="1800" dirty="0">
                <a:latin typeface="휴먼중간팸체" panose="02010504000101010101" pitchFamily="2" charset="-127"/>
                <a:ea typeface="휴먼중간팸체" panose="02010504000101010101" pitchFamily="2" charset="-127"/>
              </a:rPr>
              <a:t> 20142611</a:t>
            </a:r>
            <a:r>
              <a:rPr lang="ko-KR" altLang="ko-KR" sz="1800" dirty="0" err="1">
                <a:latin typeface="휴먼중간팸체" panose="02010504000101010101" pitchFamily="2" charset="-127"/>
                <a:ea typeface="휴먼중간팸체" panose="02010504000101010101" pitchFamily="2" charset="-127"/>
              </a:rPr>
              <a:t>이하람</a:t>
            </a:r>
            <a:endParaRPr lang="ko-KR" altLang="ko-KR" sz="1800" dirty="0">
              <a:latin typeface="휴먼중간팸체" panose="02010504000101010101" pitchFamily="2" charset="-127"/>
              <a:ea typeface="휴먼중간팸체" panose="02010504000101010101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1314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3600" dirty="0"/>
              <a:t>Visualizer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8FE3AD-50BC-4035-96C9-FFF0EBCD6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2512" y="498698"/>
            <a:ext cx="4940808" cy="11853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latinLnBrk="0">
              <a:buNone/>
            </a:pP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3D Animated Visualizer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7A06781-ED8B-4C64-90AC-732F3737A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706" y="2091095"/>
            <a:ext cx="4206240" cy="420624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8669BF97-9E5A-4739-BAB9-B34341B2A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408" y="2458649"/>
            <a:ext cx="5431536" cy="346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318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>
            <a:normAutofit/>
          </a:bodyPr>
          <a:lstStyle/>
          <a:p>
            <a:r>
              <a:rPr lang="en-US" altLang="ko-KR" sz="3600"/>
              <a:t>Game</a:t>
            </a:r>
            <a:endParaRPr lang="ko-KR" altLang="en-US" sz="36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8FE3AD-50BC-4035-96C9-FFF0EBCD6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8752" y="2020824"/>
            <a:ext cx="3455097" cy="3959352"/>
          </a:xfrm>
        </p:spPr>
        <p:txBody>
          <a:bodyPr anchor="ctr">
            <a:normAutofit/>
          </a:bodyPr>
          <a:lstStyle/>
          <a:p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Play Game with visualized graphic</a:t>
            </a:r>
            <a:endParaRPr lang="ko-KR" altLang="en-US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D24C387-CB1C-4989-A94B-9F8CEA0D8E5B}"/>
              </a:ext>
            </a:extLst>
          </p:cNvPr>
          <p:cNvGrpSpPr/>
          <p:nvPr/>
        </p:nvGrpSpPr>
        <p:grpSpPr>
          <a:xfrm>
            <a:off x="1522476" y="1438275"/>
            <a:ext cx="4517136" cy="4797933"/>
            <a:chOff x="1522476" y="1438275"/>
            <a:chExt cx="4517136" cy="4797933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0FF4DDB-E0FA-4C13-8BD8-BC9E7489E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476" y="1719072"/>
              <a:ext cx="4517136" cy="4517136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3EB534F8-A85D-4CBD-B530-94AA19767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198953" y="1438275"/>
              <a:ext cx="1536480" cy="15364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49686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7ADD1B0-139B-4035-BF5C-961ABEE77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554228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000" kern="1200" dirty="0">
                <a:solidFill>
                  <a:schemeClr val="tx1"/>
                </a:solidFill>
                <a:cs typeface="+mj-cs"/>
              </a:rPr>
              <a:t>So Finally</a:t>
            </a:r>
            <a:br>
              <a:rPr lang="en-US" altLang="ko-KR" kern="1200" dirty="0">
                <a:solidFill>
                  <a:schemeClr val="tx1"/>
                </a:solidFill>
                <a:cs typeface="+mj-cs"/>
              </a:rPr>
            </a:br>
            <a:r>
              <a:rPr lang="en-US" altLang="ko-KR" sz="4000" kern="1200" dirty="0">
                <a:solidFill>
                  <a:schemeClr val="tx1"/>
                </a:solidFill>
                <a:cs typeface="+mj-cs"/>
              </a:rPr>
              <a:t>Introducing…!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72C45C3-502F-4910-BE95-0A7A4F714E6B}"/>
              </a:ext>
            </a:extLst>
          </p:cNvPr>
          <p:cNvGrpSpPr/>
          <p:nvPr/>
        </p:nvGrpSpPr>
        <p:grpSpPr>
          <a:xfrm>
            <a:off x="5071437" y="688657"/>
            <a:ext cx="6704891" cy="4520559"/>
            <a:chOff x="5071437" y="1186138"/>
            <a:chExt cx="6704891" cy="4520559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5D8EC81F-8C25-4346-BE3D-E09F7EDCDB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102" b="99805" l="391" r="99805">
                          <a14:foregroundMark x1="22461" y1="10352" x2="49805" y2="391"/>
                          <a14:foregroundMark x1="49805" y1="391" x2="57617" y2="1367"/>
                          <a14:foregroundMark x1="57617" y1="1367" x2="45508" y2="4492"/>
                          <a14:foregroundMark x1="45508" y1="4492" x2="36523" y2="3125"/>
                          <a14:foregroundMark x1="36523" y1="3125" x2="49219" y2="3320"/>
                          <a14:foregroundMark x1="49219" y1="3320" x2="59570" y2="2539"/>
                          <a14:foregroundMark x1="59570" y1="2539" x2="42969" y2="6055"/>
                          <a14:foregroundMark x1="42969" y1="6055" x2="56836" y2="3906"/>
                          <a14:foregroundMark x1="56836" y1="3906" x2="37891" y2="7617"/>
                          <a14:foregroundMark x1="37891" y1="7617" x2="53906" y2="5273"/>
                          <a14:foregroundMark x1="53906" y1="5273" x2="46680" y2="6445"/>
                          <a14:foregroundMark x1="46680" y1="6445" x2="65430" y2="2344"/>
                          <a14:foregroundMark x1="65430" y1="2344" x2="56250" y2="5859"/>
                          <a14:foregroundMark x1="56250" y1="5859" x2="72852" y2="3125"/>
                          <a14:foregroundMark x1="72852" y1="3125" x2="63477" y2="4688"/>
                          <a14:foregroundMark x1="63477" y1="4688" x2="72070" y2="8203"/>
                          <a14:foregroundMark x1="72070" y1="8203" x2="65234" y2="5469"/>
                          <a14:foregroundMark x1="65234" y1="5469" x2="74609" y2="6641"/>
                          <a14:foregroundMark x1="74609" y1="6641" x2="63086" y2="8008"/>
                          <a14:foregroundMark x1="63086" y1="8008" x2="72266" y2="8398"/>
                          <a14:foregroundMark x1="72266" y1="8398" x2="65039" y2="6055"/>
                          <a14:foregroundMark x1="65039" y1="6055" x2="57031" y2="8594"/>
                          <a14:foregroundMark x1="57031" y1="8594" x2="65430" y2="9766"/>
                          <a14:foregroundMark x1="65430" y1="9766" x2="56055" y2="7617"/>
                          <a14:foregroundMark x1="56055" y1="7617" x2="65625" y2="8203"/>
                          <a14:foregroundMark x1="65625" y1="8203" x2="51563" y2="5469"/>
                          <a14:foregroundMark x1="51563" y1="5469" x2="24609" y2="8008"/>
                          <a14:foregroundMark x1="24609" y1="8008" x2="31836" y2="8398"/>
                          <a14:foregroundMark x1="31836" y1="8398" x2="25391" y2="11133"/>
                          <a14:foregroundMark x1="25391" y1="11133" x2="36719" y2="3906"/>
                          <a14:foregroundMark x1="36719" y1="3906" x2="26953" y2="8203"/>
                          <a14:foregroundMark x1="26953" y1="8203" x2="23828" y2="15820"/>
                          <a14:foregroundMark x1="23828" y1="15820" x2="26367" y2="22852"/>
                          <a14:foregroundMark x1="26367" y1="22852" x2="24609" y2="14063"/>
                          <a14:foregroundMark x1="24609" y1="14063" x2="21094" y2="23242"/>
                          <a14:foregroundMark x1="21094" y1="23242" x2="25977" y2="33984"/>
                          <a14:foregroundMark x1="25977" y1="33984" x2="25977" y2="26172"/>
                          <a14:foregroundMark x1="25977" y1="26172" x2="27734" y2="65625"/>
                          <a14:foregroundMark x1="27734" y1="65625" x2="26758" y2="50781"/>
                          <a14:foregroundMark x1="26758" y1="50781" x2="29297" y2="59570"/>
                          <a14:foregroundMark x1="29297" y1="59570" x2="26953" y2="52734"/>
                          <a14:foregroundMark x1="26953" y1="52734" x2="27344" y2="61523"/>
                          <a14:foregroundMark x1="27344" y1="61523" x2="35156" y2="67773"/>
                          <a14:foregroundMark x1="35156" y1="67773" x2="46289" y2="67969"/>
                          <a14:foregroundMark x1="46289" y1="67969" x2="33008" y2="66602"/>
                          <a14:foregroundMark x1="33008" y1="66602" x2="44922" y2="67578"/>
                          <a14:foregroundMark x1="44922" y1="67578" x2="51758" y2="65430"/>
                          <a14:foregroundMark x1="51758" y1="65430" x2="40820" y2="63086"/>
                          <a14:foregroundMark x1="40820" y1="63086" x2="58594" y2="61523"/>
                          <a14:foregroundMark x1="58594" y1="61523" x2="42383" y2="61523"/>
                          <a14:foregroundMark x1="42383" y1="61523" x2="55469" y2="62305"/>
                          <a14:foregroundMark x1="55469" y1="62305" x2="44922" y2="61914"/>
                          <a14:foregroundMark x1="44922" y1="61914" x2="54102" y2="65430"/>
                          <a14:foregroundMark x1="54102" y1="65430" x2="46289" y2="63086"/>
                          <a14:foregroundMark x1="46289" y1="63086" x2="57227" y2="63281"/>
                          <a14:foregroundMark x1="57227" y1="63281" x2="50000" y2="59766"/>
                          <a14:foregroundMark x1="50000" y1="59766" x2="64844" y2="56055"/>
                          <a14:foregroundMark x1="64844" y1="56055" x2="55664" y2="55664"/>
                          <a14:foregroundMark x1="55664" y1="55664" x2="46680" y2="59961"/>
                          <a14:foregroundMark x1="46680" y1="59961" x2="58789" y2="56250"/>
                          <a14:foregroundMark x1="58789" y1="56250" x2="48828" y2="58008"/>
                          <a14:foregroundMark x1="48828" y1="58008" x2="55664" y2="54688"/>
                          <a14:foregroundMark x1="55664" y1="54688" x2="47656" y2="56445"/>
                          <a14:foregroundMark x1="47656" y1="56445" x2="48828" y2="64063"/>
                          <a14:foregroundMark x1="48828" y1="64063" x2="56836" y2="57422"/>
                          <a14:foregroundMark x1="56836" y1="57422" x2="45508" y2="59180"/>
                          <a14:foregroundMark x1="45508" y1="59180" x2="53125" y2="58984"/>
                          <a14:foregroundMark x1="53125" y1="58984" x2="42773" y2="58789"/>
                          <a14:foregroundMark x1="42773" y1="58789" x2="53516" y2="57617"/>
                          <a14:foregroundMark x1="53516" y1="57617" x2="45508" y2="58789"/>
                          <a14:foregroundMark x1="45508" y1="58789" x2="52734" y2="56250"/>
                          <a14:foregroundMark x1="52734" y1="56250" x2="43164" y2="63672"/>
                          <a14:foregroundMark x1="43164" y1="63672" x2="50977" y2="58203"/>
                          <a14:foregroundMark x1="50977" y1="58203" x2="47266" y2="51172"/>
                          <a14:foregroundMark x1="47266" y1="51172" x2="45508" y2="58398"/>
                          <a14:foregroundMark x1="45508" y1="58398" x2="62695" y2="53516"/>
                          <a14:foregroundMark x1="62695" y1="53516" x2="46289" y2="55859"/>
                          <a14:foregroundMark x1="46289" y1="55859" x2="55664" y2="52148"/>
                          <a14:foregroundMark x1="55664" y1="52148" x2="46289" y2="57227"/>
                          <a14:foregroundMark x1="46289" y1="57227" x2="39844" y2="64648"/>
                          <a14:foregroundMark x1="39844" y1="64648" x2="56641" y2="62695"/>
                          <a14:foregroundMark x1="56641" y1="62695" x2="16406" y2="76953"/>
                          <a14:foregroundMark x1="16406" y1="76953" x2="29883" y2="72656"/>
                          <a14:foregroundMark x1="29883" y1="72656" x2="8203" y2="81836"/>
                          <a14:foregroundMark x1="8203" y1="81836" x2="16211" y2="75000"/>
                          <a14:foregroundMark x1="16211" y1="75000" x2="52148" y2="58984"/>
                          <a14:foregroundMark x1="52148" y1="58984" x2="13281" y2="70508"/>
                          <a14:foregroundMark x1="13281" y1="70508" x2="39258" y2="62695"/>
                          <a14:foregroundMark x1="39258" y1="62695" x2="14648" y2="61914"/>
                          <a14:foregroundMark x1="14648" y1="61914" x2="32813" y2="58203"/>
                          <a14:foregroundMark x1="32813" y1="58203" x2="3516" y2="72656"/>
                          <a14:foregroundMark x1="3516" y1="72656" x2="16406" y2="72070"/>
                          <a14:foregroundMark x1="16406" y1="72070" x2="6055" y2="65234"/>
                          <a14:foregroundMark x1="6055" y1="65234" x2="5469" y2="75977"/>
                          <a14:foregroundMark x1="5469" y1="75977" x2="14063" y2="75977"/>
                          <a14:foregroundMark x1="14063" y1="75977" x2="15039" y2="67578"/>
                          <a14:foregroundMark x1="15039" y1="67578" x2="10742" y2="76563"/>
                          <a14:foregroundMark x1="10742" y1="76563" x2="1953" y2="75391"/>
                          <a14:foregroundMark x1="1953" y1="75391" x2="9961" y2="80078"/>
                          <a14:foregroundMark x1="9961" y1="80078" x2="30859" y2="70117"/>
                          <a14:foregroundMark x1="30859" y1="70117" x2="24609" y2="60352"/>
                          <a14:foregroundMark x1="24609" y1="60352" x2="16992" y2="64258"/>
                          <a14:foregroundMark x1="16992" y1="64258" x2="23242" y2="75977"/>
                          <a14:foregroundMark x1="23242" y1="75977" x2="31836" y2="73242"/>
                          <a14:foregroundMark x1="31836" y1="73242" x2="25195" y2="62305"/>
                          <a14:foregroundMark x1="25195" y1="62305" x2="16211" y2="63281"/>
                          <a14:foregroundMark x1="16211" y1="63281" x2="12891" y2="76953"/>
                          <a14:foregroundMark x1="12891" y1="76953" x2="2344" y2="70313"/>
                          <a14:foregroundMark x1="2344" y1="70313" x2="2344" y2="82031"/>
                          <a14:foregroundMark x1="2344" y1="82031" x2="10547" y2="80078"/>
                          <a14:foregroundMark x1="10547" y1="80078" x2="8008" y2="71680"/>
                          <a14:foregroundMark x1="8008" y1="71680" x2="12305" y2="77734"/>
                          <a14:foregroundMark x1="12305" y1="77734" x2="19336" y2="69531"/>
                          <a14:foregroundMark x1="19336" y1="69531" x2="7813" y2="60352"/>
                          <a14:foregroundMark x1="7813" y1="60352" x2="9961" y2="74805"/>
                          <a14:foregroundMark x1="9961" y1="74805" x2="21289" y2="62500"/>
                          <a14:foregroundMark x1="21289" y1="62500" x2="16602" y2="52734"/>
                          <a14:foregroundMark x1="16602" y1="52734" x2="8203" y2="61328"/>
                          <a14:foregroundMark x1="8203" y1="61328" x2="13477" y2="69141"/>
                          <a14:foregroundMark x1="13477" y1="69141" x2="20898" y2="63477"/>
                          <a14:foregroundMark x1="20898" y1="63477" x2="8008" y2="71680"/>
                          <a14:foregroundMark x1="8008" y1="71680" x2="18945" y2="73047"/>
                          <a14:foregroundMark x1="18945" y1="73047" x2="23633" y2="59766"/>
                          <a14:foregroundMark x1="23633" y1="59766" x2="15039" y2="59961"/>
                          <a14:foregroundMark x1="15039" y1="59961" x2="17188" y2="69531"/>
                          <a14:foregroundMark x1="17188" y1="69531" x2="26953" y2="64258"/>
                          <a14:foregroundMark x1="26953" y1="64258" x2="17578" y2="53320"/>
                          <a14:foregroundMark x1="17578" y1="53320" x2="16602" y2="64453"/>
                          <a14:foregroundMark x1="16602" y1="64453" x2="18164" y2="50195"/>
                          <a14:foregroundMark x1="18164" y1="50195" x2="14648" y2="42969"/>
                          <a14:foregroundMark x1="14648" y1="42969" x2="20898" y2="39648"/>
                          <a14:foregroundMark x1="20898" y1="39648" x2="15625" y2="46094"/>
                          <a14:foregroundMark x1="15625" y1="46094" x2="13867" y2="38281"/>
                          <a14:foregroundMark x1="13867" y1="38281" x2="12500" y2="46484"/>
                          <a14:foregroundMark x1="12500" y1="46484" x2="12305" y2="36914"/>
                          <a14:foregroundMark x1="12305" y1="36914" x2="12891" y2="46094"/>
                          <a14:foregroundMark x1="12891" y1="46094" x2="9961" y2="37891"/>
                          <a14:foregroundMark x1="9961" y1="37891" x2="10742" y2="21094"/>
                          <a14:foregroundMark x1="10742" y1="21094" x2="7813" y2="29297"/>
                          <a14:foregroundMark x1="7813" y1="29297" x2="11523" y2="21875"/>
                          <a14:foregroundMark x1="11523" y1="21875" x2="10156" y2="41016"/>
                          <a14:foregroundMark x1="10156" y1="41016" x2="17383" y2="26758"/>
                          <a14:foregroundMark x1="17383" y1="26758" x2="14063" y2="36133"/>
                          <a14:foregroundMark x1="14063" y1="36133" x2="16406" y2="19922"/>
                          <a14:foregroundMark x1="16406" y1="19922" x2="18945" y2="31250"/>
                          <a14:foregroundMark x1="18945" y1="31250" x2="22461" y2="23242"/>
                          <a14:foregroundMark x1="22461" y1="23242" x2="23828" y2="39648"/>
                          <a14:foregroundMark x1="23828" y1="39648" x2="23242" y2="32227"/>
                          <a14:foregroundMark x1="23242" y1="32227" x2="20117" y2="53320"/>
                          <a14:foregroundMark x1="20117" y1="53320" x2="25195" y2="42578"/>
                          <a14:foregroundMark x1="25195" y1="42578" x2="24805" y2="50586"/>
                          <a14:foregroundMark x1="24805" y1="50586" x2="23828" y2="40039"/>
                          <a14:foregroundMark x1="23828" y1="40039" x2="21680" y2="51367"/>
                          <a14:foregroundMark x1="21680" y1="51367" x2="21289" y2="39648"/>
                          <a14:foregroundMark x1="21289" y1="39648" x2="14844" y2="57031"/>
                          <a14:foregroundMark x1="14844" y1="57031" x2="9570" y2="43945"/>
                          <a14:foregroundMark x1="9570" y1="43945" x2="10547" y2="52930"/>
                          <a14:foregroundMark x1="10547" y1="52930" x2="12109" y2="37109"/>
                          <a14:foregroundMark x1="12109" y1="37109" x2="12695" y2="46484"/>
                          <a14:foregroundMark x1="12695" y1="46484" x2="10547" y2="38867"/>
                          <a14:foregroundMark x1="10547" y1="38867" x2="8008" y2="46875"/>
                          <a14:foregroundMark x1="8008" y1="46875" x2="6250" y2="37305"/>
                          <a14:foregroundMark x1="6250" y1="37305" x2="7031" y2="44922"/>
                          <a14:foregroundMark x1="7031" y1="44922" x2="10156" y2="51563"/>
                          <a14:foregroundMark x1="10156" y1="51563" x2="8008" y2="66602"/>
                          <a14:foregroundMark x1="8008" y1="66602" x2="5273" y2="58984"/>
                          <a14:foregroundMark x1="5273" y1="58984" x2="7031" y2="66992"/>
                          <a14:foregroundMark x1="7031" y1="66992" x2="3906" y2="75000"/>
                          <a14:foregroundMark x1="3906" y1="75000" x2="2930" y2="66406"/>
                          <a14:foregroundMark x1="2930" y1="66406" x2="3125" y2="74219"/>
                          <a14:foregroundMark x1="3125" y1="74219" x2="1953" y2="61328"/>
                          <a14:foregroundMark x1="1953" y1="61328" x2="3711" y2="78711"/>
                          <a14:foregroundMark x1="3711" y1="78711" x2="1367" y2="69727"/>
                          <a14:foregroundMark x1="1367" y1="69727" x2="1758" y2="60938"/>
                          <a14:foregroundMark x1="1758" y1="60938" x2="5273" y2="75781"/>
                          <a14:foregroundMark x1="5273" y1="75781" x2="4102" y2="65820"/>
                          <a14:foregroundMark x1="4102" y1="65820" x2="4297" y2="85352"/>
                          <a14:foregroundMark x1="4297" y1="85352" x2="8789" y2="70313"/>
                          <a14:foregroundMark x1="8789" y1="70313" x2="7422" y2="94727"/>
                          <a14:foregroundMark x1="7422" y1="94727" x2="13086" y2="88672"/>
                          <a14:foregroundMark x1="13086" y1="88672" x2="26758" y2="85742"/>
                          <a14:foregroundMark x1="26758" y1="85742" x2="16406" y2="85156"/>
                          <a14:foregroundMark x1="16406" y1="85156" x2="30078" y2="85156"/>
                          <a14:foregroundMark x1="30078" y1="85156" x2="2930" y2="92383"/>
                          <a14:foregroundMark x1="2930" y1="92383" x2="24609" y2="94922"/>
                          <a14:foregroundMark x1="24609" y1="94922" x2="32422" y2="93945"/>
                          <a14:foregroundMark x1="32422" y1="93945" x2="54688" y2="81445"/>
                          <a14:foregroundMark x1="54688" y1="81445" x2="38281" y2="77148"/>
                          <a14:foregroundMark x1="38281" y1="77148" x2="66797" y2="72070"/>
                          <a14:foregroundMark x1="66797" y1="72070" x2="56250" y2="75977"/>
                          <a14:foregroundMark x1="56250" y1="75977" x2="75586" y2="72461"/>
                          <a14:foregroundMark x1="75586" y1="72461" x2="60742" y2="77344"/>
                          <a14:foregroundMark x1="60742" y1="77344" x2="75977" y2="71680"/>
                          <a14:foregroundMark x1="75977" y1="71680" x2="59766" y2="75000"/>
                          <a14:foregroundMark x1="59766" y1="75000" x2="73828" y2="70898"/>
                          <a14:foregroundMark x1="73828" y1="70898" x2="60156" y2="75781"/>
                          <a14:foregroundMark x1="60156" y1="75781" x2="83008" y2="67383"/>
                          <a14:foregroundMark x1="83008" y1="67383" x2="68945" y2="66406"/>
                          <a14:foregroundMark x1="68945" y1="66406" x2="90234" y2="58398"/>
                          <a14:foregroundMark x1="90234" y1="58398" x2="70898" y2="63477"/>
                          <a14:foregroundMark x1="70898" y1="63477" x2="78516" y2="64063"/>
                          <a14:foregroundMark x1="78516" y1="64063" x2="69531" y2="63672"/>
                          <a14:foregroundMark x1="69531" y1="63672" x2="70117" y2="72656"/>
                          <a14:foregroundMark x1="70117" y1="72656" x2="68750" y2="64453"/>
                          <a14:foregroundMark x1="68750" y1="64453" x2="59766" y2="70703"/>
                          <a14:foregroundMark x1="59766" y1="70703" x2="68164" y2="72461"/>
                          <a14:foregroundMark x1="68164" y1="72461" x2="60938" y2="67383"/>
                          <a14:foregroundMark x1="60938" y1="67383" x2="70898" y2="67383"/>
                          <a14:foregroundMark x1="70898" y1="67383" x2="57227" y2="72852"/>
                          <a14:foregroundMark x1="57227" y1="72852" x2="72461" y2="67383"/>
                          <a14:foregroundMark x1="72461" y1="67383" x2="68750" y2="54688"/>
                          <a14:foregroundMark x1="68750" y1="54688" x2="62891" y2="69922"/>
                          <a14:foregroundMark x1="62891" y1="69922" x2="69727" y2="73047"/>
                          <a14:foregroundMark x1="69727" y1="73047" x2="79492" y2="58789"/>
                          <a14:foregroundMark x1="79492" y1="58789" x2="66602" y2="71680"/>
                          <a14:foregroundMark x1="66602" y1="71680" x2="80078" y2="72852"/>
                          <a14:foregroundMark x1="80078" y1="72852" x2="82227" y2="59961"/>
                          <a14:foregroundMark x1="82227" y1="59961" x2="76953" y2="66797"/>
                          <a14:foregroundMark x1="76953" y1="66797" x2="98438" y2="53320"/>
                          <a14:foregroundMark x1="98438" y1="53320" x2="95508" y2="63477"/>
                          <a14:foregroundMark x1="95508" y1="63477" x2="98047" y2="55078"/>
                          <a14:foregroundMark x1="98047" y1="55078" x2="84180" y2="63086"/>
                          <a14:foregroundMark x1="84180" y1="63086" x2="89648" y2="42383"/>
                          <a14:foregroundMark x1="89648" y1="42383" x2="85547" y2="55273"/>
                          <a14:foregroundMark x1="85547" y1="55273" x2="93164" y2="39648"/>
                          <a14:foregroundMark x1="93164" y1="39648" x2="88281" y2="51172"/>
                          <a14:foregroundMark x1="88281" y1="51172" x2="88086" y2="41211"/>
                          <a14:foregroundMark x1="88086" y1="41211" x2="82422" y2="62305"/>
                          <a14:foregroundMark x1="82422" y1="62305" x2="86719" y2="40820"/>
                          <a14:foregroundMark x1="86719" y1="40820" x2="79688" y2="66406"/>
                          <a14:foregroundMark x1="79688" y1="66406" x2="89258" y2="33789"/>
                          <a14:foregroundMark x1="89258" y1="33789" x2="82813" y2="54883"/>
                          <a14:foregroundMark x1="82813" y1="54883" x2="87305" y2="34766"/>
                          <a14:foregroundMark x1="87305" y1="34766" x2="91016" y2="28320"/>
                          <a14:foregroundMark x1="91016" y1="28320" x2="84570" y2="52930"/>
                          <a14:foregroundMark x1="84570" y1="52930" x2="91406" y2="25000"/>
                          <a14:foregroundMark x1="91406" y1="25000" x2="86719" y2="40430"/>
                          <a14:foregroundMark x1="86719" y1="40430" x2="88477" y2="25977"/>
                          <a14:foregroundMark x1="88477" y1="25977" x2="87305" y2="38672"/>
                          <a14:foregroundMark x1="87305" y1="38672" x2="94727" y2="18359"/>
                          <a14:foregroundMark x1="94727" y1="18359" x2="93945" y2="34570"/>
                          <a14:foregroundMark x1="93945" y1="34570" x2="98242" y2="21484"/>
                          <a14:foregroundMark x1="98242" y1="21484" x2="95508" y2="14453"/>
                          <a14:foregroundMark x1="95508" y1="14453" x2="96875" y2="4297"/>
                          <a14:foregroundMark x1="96875" y1="4297" x2="92578" y2="22461"/>
                          <a14:foregroundMark x1="92578" y1="22461" x2="92578" y2="11523"/>
                          <a14:foregroundMark x1="92578" y1="11523" x2="83984" y2="30859"/>
                          <a14:foregroundMark x1="83984" y1="30859" x2="87500" y2="18555"/>
                          <a14:foregroundMark x1="87500" y1="18555" x2="82422" y2="39258"/>
                          <a14:foregroundMark x1="82422" y1="39258" x2="83203" y2="21289"/>
                          <a14:foregroundMark x1="83203" y1="21289" x2="78516" y2="13477"/>
                          <a14:foregroundMark x1="78516" y1="13477" x2="80469" y2="23438"/>
                          <a14:foregroundMark x1="80469" y1="23438" x2="75977" y2="16406"/>
                          <a14:foregroundMark x1="75977" y1="16406" x2="75391" y2="8398"/>
                          <a14:foregroundMark x1="75391" y1="8398" x2="77734" y2="18750"/>
                          <a14:foregroundMark x1="77734" y1="18750" x2="72070" y2="2734"/>
                          <a14:foregroundMark x1="72070" y1="2734" x2="79102" y2="22852"/>
                          <a14:foregroundMark x1="79102" y1="22852" x2="76563" y2="12891"/>
                          <a14:foregroundMark x1="76563" y1="12891" x2="77734" y2="26367"/>
                          <a14:foregroundMark x1="77734" y1="26367" x2="73047" y2="37891"/>
                          <a14:foregroundMark x1="73047" y1="37891" x2="75586" y2="25195"/>
                          <a14:foregroundMark x1="75586" y1="25195" x2="74805" y2="35938"/>
                          <a14:foregroundMark x1="74805" y1="35938" x2="75781" y2="22070"/>
                          <a14:foregroundMark x1="75781" y1="22070" x2="75977" y2="35742"/>
                          <a14:foregroundMark x1="75977" y1="35742" x2="74805" y2="25586"/>
                          <a14:foregroundMark x1="74805" y1="25586" x2="75586" y2="40430"/>
                          <a14:foregroundMark x1="75586" y1="40430" x2="75000" y2="14648"/>
                          <a14:foregroundMark x1="75000" y1="14648" x2="77148" y2="62109"/>
                          <a14:foregroundMark x1="77148" y1="62109" x2="75781" y2="48828"/>
                          <a14:foregroundMark x1="75781" y1="48828" x2="76367" y2="58008"/>
                          <a14:foregroundMark x1="76367" y1="58008" x2="77539" y2="47266"/>
                          <a14:foregroundMark x1="77539" y1="47266" x2="73828" y2="55078"/>
                          <a14:foregroundMark x1="73828" y1="55078" x2="76563" y2="46289"/>
                          <a14:foregroundMark x1="76563" y1="46289" x2="75195" y2="57813"/>
                          <a14:foregroundMark x1="75195" y1="57813" x2="65820" y2="63477"/>
                          <a14:foregroundMark x1="65820" y1="63477" x2="48633" y2="62500"/>
                          <a14:foregroundMark x1="48633" y1="62500" x2="53320" y2="54688"/>
                          <a14:foregroundMark x1="53320" y1="54688" x2="43555" y2="55469"/>
                          <a14:foregroundMark x1="43555" y1="55469" x2="51953" y2="52930"/>
                          <a14:foregroundMark x1="51953" y1="52930" x2="29102" y2="58203"/>
                          <a14:foregroundMark x1="29102" y1="58203" x2="21680" y2="41211"/>
                          <a14:foregroundMark x1="21680" y1="41211" x2="20313" y2="29492"/>
                          <a14:foregroundMark x1="20313" y1="29492" x2="21484" y2="53320"/>
                          <a14:foregroundMark x1="21484" y1="53320" x2="24609" y2="38281"/>
                          <a14:foregroundMark x1="24609" y1="38281" x2="23828" y2="30664"/>
                          <a14:foregroundMark x1="23828" y1="30664" x2="26367" y2="37891"/>
                          <a14:foregroundMark x1="26367" y1="37891" x2="26563" y2="22266"/>
                          <a14:foregroundMark x1="26563" y1="22266" x2="25391" y2="38086"/>
                          <a14:foregroundMark x1="25391" y1="38086" x2="28516" y2="13672"/>
                          <a14:foregroundMark x1="28516" y1="13672" x2="27930" y2="34766"/>
                          <a14:foregroundMark x1="27930" y1="34766" x2="24805" y2="19727"/>
                          <a14:foregroundMark x1="24805" y1="19727" x2="23828" y2="34961"/>
                          <a14:foregroundMark x1="23828" y1="34961" x2="24414" y2="25586"/>
                          <a14:foregroundMark x1="24414" y1="25586" x2="19922" y2="61523"/>
                          <a14:foregroundMark x1="19922" y1="61523" x2="23438" y2="44531"/>
                          <a14:foregroundMark x1="23438" y1="44531" x2="23438" y2="56055"/>
                          <a14:foregroundMark x1="23438" y1="56055" x2="26563" y2="42969"/>
                          <a14:foregroundMark x1="26563" y1="42969" x2="25195" y2="57227"/>
                          <a14:foregroundMark x1="25195" y1="57227" x2="25000" y2="40820"/>
                          <a14:foregroundMark x1="25000" y1="40820" x2="26563" y2="49023"/>
                          <a14:foregroundMark x1="26563" y1="49023" x2="27148" y2="37695"/>
                          <a14:foregroundMark x1="27148" y1="37695" x2="25977" y2="50781"/>
                          <a14:foregroundMark x1="25977" y1="50781" x2="7813" y2="49023"/>
                          <a14:foregroundMark x1="7813" y1="49023" x2="3320" y2="63477"/>
                          <a14:foregroundMark x1="3320" y1="63477" x2="6836" y2="27930"/>
                          <a14:foregroundMark x1="6836" y1="27930" x2="8594" y2="39844"/>
                          <a14:foregroundMark x1="8594" y1="39844" x2="12695" y2="17188"/>
                          <a14:foregroundMark x1="12695" y1="17188" x2="13867" y2="25000"/>
                          <a14:foregroundMark x1="13867" y1="25000" x2="7422" y2="48242"/>
                          <a14:foregroundMark x1="7422" y1="48242" x2="15625" y2="47266"/>
                          <a14:foregroundMark x1="15625" y1="47266" x2="9766" y2="51758"/>
                          <a14:foregroundMark x1="9766" y1="51758" x2="16016" y2="37891"/>
                          <a14:foregroundMark x1="16016" y1="37891" x2="10156" y2="78711"/>
                          <a14:foregroundMark x1="10156" y1="78711" x2="19922" y2="79688"/>
                          <a14:foregroundMark x1="19922" y1="79688" x2="60547" y2="78516"/>
                          <a14:foregroundMark x1="60547" y1="78516" x2="26953" y2="66406"/>
                          <a14:foregroundMark x1="26953" y1="66406" x2="77734" y2="76758"/>
                          <a14:foregroundMark x1="77734" y1="76758" x2="58008" y2="80078"/>
                          <a14:foregroundMark x1="58008" y1="80078" x2="66797" y2="81250"/>
                          <a14:foregroundMark x1="66797" y1="81250" x2="51758" y2="80469"/>
                          <a14:foregroundMark x1="51758" y1="80469" x2="44727" y2="85352"/>
                          <a14:foregroundMark x1="44727" y1="85352" x2="48047" y2="75195"/>
                          <a14:foregroundMark x1="48047" y1="75195" x2="20703" y2="87500"/>
                          <a14:foregroundMark x1="20703" y1="87500" x2="51367" y2="86523"/>
                          <a14:foregroundMark x1="51367" y1="86523" x2="64453" y2="87891"/>
                          <a14:foregroundMark x1="64453" y1="87891" x2="47852" y2="81055"/>
                          <a14:foregroundMark x1="47852" y1="81055" x2="68555" y2="81445"/>
                          <a14:foregroundMark x1="68555" y1="81445" x2="52734" y2="82422"/>
                          <a14:foregroundMark x1="52734" y1="82422" x2="64258" y2="78516"/>
                          <a14:foregroundMark x1="64258" y1="78516" x2="44336" y2="81250"/>
                          <a14:foregroundMark x1="44336" y1="81250" x2="49023" y2="75391"/>
                          <a14:foregroundMark x1="49023" y1="75391" x2="42969" y2="71680"/>
                          <a14:foregroundMark x1="42969" y1="71680" x2="24805" y2="71484"/>
                          <a14:foregroundMark x1="24805" y1="71484" x2="64258" y2="75195"/>
                          <a14:foregroundMark x1="64258" y1="75195" x2="38086" y2="77539"/>
                          <a14:foregroundMark x1="38086" y1="77539" x2="90625" y2="69727"/>
                          <a14:foregroundMark x1="90625" y1="69727" x2="95508" y2="63477"/>
                          <a14:foregroundMark x1="95508" y1="63477" x2="88281" y2="65039"/>
                          <a14:foregroundMark x1="88281" y1="65039" x2="92969" y2="59570"/>
                          <a14:foregroundMark x1="92969" y1="59570" x2="35938" y2="53711"/>
                          <a14:foregroundMark x1="35938" y1="53711" x2="43164" y2="57227"/>
                          <a14:foregroundMark x1="43164" y1="57227" x2="25391" y2="55078"/>
                          <a14:foregroundMark x1="25391" y1="55078" x2="33984" y2="60156"/>
                          <a14:foregroundMark x1="33984" y1="60156" x2="61719" y2="60742"/>
                          <a14:foregroundMark x1="61719" y1="60742" x2="47266" y2="62109"/>
                          <a14:foregroundMark x1="47266" y1="62109" x2="67969" y2="65039"/>
                          <a14:foregroundMark x1="67969" y1="65039" x2="58594" y2="65039"/>
                          <a14:foregroundMark x1="58594" y1="65039" x2="67188" y2="67773"/>
                          <a14:foregroundMark x1="67188" y1="67773" x2="58398" y2="66406"/>
                          <a14:foregroundMark x1="58398" y1="66406" x2="73438" y2="66602"/>
                          <a14:foregroundMark x1="73438" y1="66602" x2="56641" y2="70703"/>
                          <a14:foregroundMark x1="56641" y1="70703" x2="82813" y2="71289"/>
                          <a14:foregroundMark x1="82813" y1="71289" x2="89844" y2="69336"/>
                          <a14:foregroundMark x1="89844" y1="69336" x2="85742" y2="75391"/>
                          <a14:foregroundMark x1="85742" y1="75391" x2="91211" y2="83008"/>
                          <a14:foregroundMark x1="91211" y1="83008" x2="99023" y2="79883"/>
                          <a14:foregroundMark x1="99023" y1="79883" x2="96289" y2="71875"/>
                          <a14:foregroundMark x1="96289" y1="71875" x2="92383" y2="84180"/>
                          <a14:foregroundMark x1="92383" y1="84180" x2="98242" y2="74023"/>
                          <a14:foregroundMark x1="98242" y1="74023" x2="94531" y2="90820"/>
                          <a14:foregroundMark x1="94531" y1="90820" x2="86328" y2="97070"/>
                          <a14:foregroundMark x1="86328" y1="97070" x2="96094" y2="95508"/>
                          <a14:foregroundMark x1="96094" y1="95508" x2="86523" y2="94336"/>
                          <a14:foregroundMark x1="86523" y1="94336" x2="96875" y2="91406"/>
                          <a14:foregroundMark x1="96875" y1="91406" x2="81641" y2="97461"/>
                          <a14:foregroundMark x1="81641" y1="97461" x2="94336" y2="92969"/>
                          <a14:foregroundMark x1="94336" y1="92969" x2="78320" y2="93750"/>
                          <a14:foregroundMark x1="78320" y1="93750" x2="89063" y2="87500"/>
                          <a14:foregroundMark x1="89063" y1="87500" x2="74219" y2="94727"/>
                          <a14:foregroundMark x1="74219" y1="94727" x2="79883" y2="88672"/>
                          <a14:foregroundMark x1="79883" y1="88672" x2="44531" y2="97656"/>
                          <a14:foregroundMark x1="44531" y1="97656" x2="3516" y2="89453"/>
                          <a14:foregroundMark x1="3516" y1="89453" x2="11719" y2="90820"/>
                          <a14:foregroundMark x1="11719" y1="90820" x2="7813" y2="84570"/>
                          <a14:foregroundMark x1="7813" y1="84570" x2="16016" y2="83594"/>
                          <a14:foregroundMark x1="16016" y1="83594" x2="23242" y2="88086"/>
                          <a14:foregroundMark x1="23242" y1="88086" x2="13867" y2="85156"/>
                          <a14:foregroundMark x1="13867" y1="85156" x2="7031" y2="79492"/>
                          <a14:foregroundMark x1="7031" y1="79492" x2="14844" y2="87695"/>
                          <a14:foregroundMark x1="14844" y1="87695" x2="28711" y2="80859"/>
                          <a14:foregroundMark x1="28711" y1="80859" x2="18750" y2="82031"/>
                          <a14:foregroundMark x1="18750" y1="82031" x2="26367" y2="81250"/>
                          <a14:foregroundMark x1="26367" y1="81250" x2="46094" y2="73047"/>
                          <a14:foregroundMark x1="46094" y1="73047" x2="39258" y2="76172"/>
                          <a14:foregroundMark x1="39258" y1="76172" x2="53906" y2="75391"/>
                          <a14:foregroundMark x1="53906" y1="75391" x2="43164" y2="94141"/>
                          <a14:foregroundMark x1="43164" y1="94141" x2="34766" y2="92773"/>
                          <a14:foregroundMark x1="34766" y1="92773" x2="20703" y2="81836"/>
                          <a14:foregroundMark x1="20703" y1="81836" x2="28711" y2="75195"/>
                          <a14:foregroundMark x1="28711" y1="75195" x2="27539" y2="84180"/>
                          <a14:foregroundMark x1="27539" y1="84180" x2="33594" y2="78711"/>
                          <a14:foregroundMark x1="33594" y1="78711" x2="31055" y2="85547"/>
                          <a14:foregroundMark x1="31055" y1="85547" x2="37500" y2="80469"/>
                          <a14:foregroundMark x1="37500" y1="80469" x2="36914" y2="88477"/>
                          <a14:foregroundMark x1="36914" y1="88477" x2="49219" y2="77930"/>
                          <a14:foregroundMark x1="49219" y1="77930" x2="47070" y2="89453"/>
                          <a14:foregroundMark x1="47070" y1="89453" x2="40430" y2="93750"/>
                          <a14:foregroundMark x1="40430" y1="93750" x2="62891" y2="83203"/>
                          <a14:foregroundMark x1="62891" y1="83203" x2="54883" y2="89844"/>
                          <a14:foregroundMark x1="54883" y1="89844" x2="73047" y2="84766"/>
                          <a14:foregroundMark x1="73047" y1="84766" x2="61328" y2="91602"/>
                          <a14:foregroundMark x1="61328" y1="91602" x2="69141" y2="86523"/>
                          <a14:foregroundMark x1="69141" y1="86523" x2="77344" y2="86523"/>
                          <a14:foregroundMark x1="77344" y1="86523" x2="67383" y2="94727"/>
                          <a14:foregroundMark x1="67383" y1="94727" x2="70703" y2="88477"/>
                          <a14:foregroundMark x1="70703" y1="88477" x2="75781" y2="87305"/>
                          <a14:foregroundMark x1="3906" y1="66406" x2="5273" y2="59375"/>
                          <a14:foregroundMark x1="5273" y1="59375" x2="1172" y2="82031"/>
                          <a14:foregroundMark x1="3906" y1="83984" x2="391" y2="88086"/>
                          <a14:foregroundMark x1="1563" y1="89648" x2="8594" y2="89844"/>
                          <a14:foregroundMark x1="8594" y1="89844" x2="16992" y2="87305"/>
                          <a14:foregroundMark x1="16992" y1="87305" x2="25195" y2="88477"/>
                          <a14:foregroundMark x1="25195" y1="88477" x2="35938" y2="93945"/>
                          <a14:foregroundMark x1="35938" y1="93945" x2="84766" y2="89258"/>
                          <a14:foregroundMark x1="84766" y1="89258" x2="99805" y2="89258"/>
                          <a14:foregroundMark x1="89844" y1="68945" x2="89844" y2="68945"/>
                          <a14:foregroundMark x1="86328" y1="63867" x2="87891" y2="72852"/>
                          <a14:foregroundMark x1="7813" y1="22266" x2="7422" y2="72266"/>
                          <a14:foregroundMark x1="12109" y1="17383" x2="15820" y2="65234"/>
                          <a14:foregroundMark x1="16016" y1="28711" x2="20313" y2="66406"/>
                          <a14:foregroundMark x1="18555" y1="34570" x2="19531" y2="50391"/>
                          <a14:foregroundMark x1="12695" y1="37695" x2="18359" y2="50977"/>
                          <a14:foregroundMark x1="8594" y1="38477" x2="10938" y2="45313"/>
                          <a14:foregroundMark x1="10938" y1="45313" x2="16602" y2="52344"/>
                          <a14:foregroundMark x1="16602" y1="52344" x2="16797" y2="53320"/>
                          <a14:foregroundMark x1="14453" y1="50000" x2="3320" y2="61328"/>
                          <a14:foregroundMark x1="13281" y1="52930" x2="13281" y2="52930"/>
                          <a14:foregroundMark x1="5078" y1="37891" x2="7031" y2="59570"/>
                          <a14:foregroundMark x1="14844" y1="93945" x2="14844" y2="93945"/>
                          <a14:foregroundMark x1="7813" y1="94922" x2="7813" y2="94922"/>
                          <a14:foregroundMark x1="7813" y1="94922" x2="7813" y2="94922"/>
                          <a14:foregroundMark x1="2344" y1="93945" x2="2344" y2="93945"/>
                          <a14:foregroundMark x1="5859" y1="95117" x2="5859" y2="95117"/>
                          <a14:foregroundMark x1="5469" y1="95703" x2="5469" y2="95703"/>
                          <a14:foregroundMark x1="5469" y1="95703" x2="5469" y2="95703"/>
                          <a14:foregroundMark x1="4883" y1="95703" x2="4883" y2="95703"/>
                          <a14:foregroundMark x1="3711" y1="94922" x2="3711" y2="94922"/>
                          <a14:foregroundMark x1="2734" y1="94922" x2="2734" y2="94922"/>
                          <a14:foregroundMark x1="7422" y1="95508" x2="7422" y2="95508"/>
                          <a14:foregroundMark x1="7422" y1="95508" x2="7422" y2="95508"/>
                          <a14:foregroundMark x1="7422" y1="95508" x2="7422" y2="95508"/>
                          <a14:foregroundMark x1="7422" y1="95508" x2="7422" y2="95508"/>
                          <a14:foregroundMark x1="9961" y1="95313" x2="9961" y2="95313"/>
                          <a14:foregroundMark x1="9961" y1="95313" x2="9961" y2="95313"/>
                          <a14:foregroundMark x1="10352" y1="95313" x2="10352" y2="95313"/>
                          <a14:foregroundMark x1="10352" y1="95313" x2="10352" y2="95313"/>
                          <a14:foregroundMark x1="10352" y1="95313" x2="17188" y2="97852"/>
                          <a14:foregroundMark x1="17188" y1="97852" x2="12109" y2="92383"/>
                          <a14:foregroundMark x1="12109" y1="92383" x2="23242" y2="94141"/>
                          <a14:foregroundMark x1="23242" y1="94141" x2="14063" y2="93750"/>
                          <a14:foregroundMark x1="14063" y1="93750" x2="28320" y2="94922"/>
                          <a14:foregroundMark x1="28320" y1="94922" x2="21680" y2="97852"/>
                          <a14:foregroundMark x1="21680" y1="97852" x2="29883" y2="98633"/>
                          <a14:foregroundMark x1="29883" y1="98633" x2="30469" y2="98242"/>
                          <a14:foregroundMark x1="80078" y1="93164" x2="99805" y2="84766"/>
                          <a14:foregroundMark x1="93164" y1="85156" x2="61328" y2="99805"/>
                          <a14:foregroundMark x1="61328" y1="99805" x2="61328" y2="99805"/>
                          <a14:foregroundMark x1="30273" y1="93945" x2="11328" y2="98828"/>
                          <a14:foregroundMark x1="11328" y1="98828" x2="11133" y2="98828"/>
                          <a14:foregroundMark x1="16992" y1="87891" x2="12500" y2="85742"/>
                          <a14:foregroundMark x1="8398" y1="82617" x2="68750" y2="91211"/>
                          <a14:foregroundMark x1="86133" y1="16602" x2="81836" y2="22461"/>
                          <a14:foregroundMark x1="81836" y1="22461" x2="79297" y2="30664"/>
                          <a14:foregroundMark x1="79297" y1="30664" x2="86914" y2="25781"/>
                          <a14:foregroundMark x1="86914" y1="25781" x2="88086" y2="21094"/>
                          <a14:foregroundMark x1="88477" y1="16211" x2="95117" y2="29297"/>
                          <a14:foregroundMark x1="95117" y1="29297" x2="95508" y2="29688"/>
                          <a14:foregroundMark x1="88281" y1="23438" x2="88281" y2="23438"/>
                          <a14:foregroundMark x1="86523" y1="22070" x2="86523" y2="22070"/>
                          <a14:foregroundMark x1="88477" y1="15234" x2="91992" y2="26172"/>
                          <a14:foregroundMark x1="94922" y1="14648" x2="98242" y2="29883"/>
                          <a14:foregroundMark x1="94531" y1="16406" x2="85156" y2="40234"/>
                          <a14:foregroundMark x1="85156" y1="40234" x2="85742" y2="48438"/>
                          <a14:foregroundMark x1="85742" y1="48438" x2="84570" y2="53711"/>
                          <a14:foregroundMark x1="89648" y1="37500" x2="85742" y2="54883"/>
                          <a14:foregroundMark x1="83203" y1="46289" x2="83203" y2="46289"/>
                          <a14:foregroundMark x1="8594" y1="15625" x2="7031" y2="35742"/>
                          <a14:foregroundMark x1="7031" y1="35742" x2="8984" y2="45508"/>
                          <a14:foregroundMark x1="8398" y1="21875" x2="8594" y2="27539"/>
                          <a14:foregroundMark x1="10547" y1="31250" x2="12109" y2="50781"/>
                          <a14:foregroundMark x1="18750" y1="35156" x2="21680" y2="50781"/>
                          <a14:foregroundMark x1="15625" y1="37500" x2="17969" y2="55078"/>
                          <a14:foregroundMark x1="13281" y1="36523" x2="14648" y2="58398"/>
                          <a14:foregroundMark x1="18359" y1="59766" x2="25195" y2="71484"/>
                          <a14:foregroundMark x1="32617" y1="46289" x2="32617" y2="46289"/>
                          <a14:foregroundMark x1="69141" y1="14844" x2="69922" y2="43555"/>
                          <a14:foregroundMark x1="68945" y1="42383" x2="68945" y2="50000"/>
                          <a14:foregroundMark x1="30469" y1="46289" x2="42383" y2="45508"/>
                          <a14:foregroundMark x1="44336" y1="46484" x2="51953" y2="46484"/>
                          <a14:foregroundMark x1="51953" y1="46484" x2="69531" y2="45117"/>
                          <a14:foregroundMark x1="30664" y1="17969" x2="30664" y2="17969"/>
                          <a14:foregroundMark x1="32227" y1="5078" x2="30859" y2="4688"/>
                          <a14:foregroundMark x1="27344" y1="5273" x2="29688" y2="12305"/>
                          <a14:foregroundMark x1="29688" y1="12305" x2="29688" y2="12500"/>
                          <a14:foregroundMark x1="31055" y1="19727" x2="34766" y2="13672"/>
                          <a14:foregroundMark x1="34766" y1="13672" x2="42383" y2="12109"/>
                          <a14:foregroundMark x1="42383" y1="12109" x2="57617" y2="13477"/>
                          <a14:foregroundMark x1="57617" y1="13477" x2="60742" y2="13281"/>
                          <a14:foregroundMark x1="30273" y1="23438" x2="30273" y2="23438"/>
                          <a14:foregroundMark x1="30664" y1="19531" x2="32031" y2="38672"/>
                          <a14:foregroundMark x1="69531" y1="4102" x2="79102" y2="16797"/>
                          <a14:foregroundMark x1="83398" y1="14063" x2="85742" y2="32227"/>
                          <a14:foregroundMark x1="46484" y1="58008" x2="46484" y2="58008"/>
                          <a14:foregroundMark x1="41992" y1="55078" x2="55859" y2="62109"/>
                          <a14:foregroundMark x1="60156" y1="58594" x2="41992" y2="6289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4" b="32576"/>
            <a:stretch/>
          </p:blipFill>
          <p:spPr>
            <a:xfrm>
              <a:off x="5071437" y="1186138"/>
              <a:ext cx="6704891" cy="4520559"/>
            </a:xfrm>
            <a:prstGeom prst="rect">
              <a:avLst/>
            </a:prstGeom>
          </p:spPr>
        </p:pic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D12C9623-D670-4435-A8DC-9EE991FA6CB8}"/>
                </a:ext>
              </a:extLst>
            </p:cNvPr>
            <p:cNvGrpSpPr/>
            <p:nvPr/>
          </p:nvGrpSpPr>
          <p:grpSpPr>
            <a:xfrm>
              <a:off x="7460823" y="2257292"/>
              <a:ext cx="1926118" cy="1960299"/>
              <a:chOff x="1522476" y="1438275"/>
              <a:chExt cx="4517136" cy="4797933"/>
            </a:xfrm>
          </p:grpSpPr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3B60EBF3-0A48-472E-BF63-5A0FC73347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22476" y="1719072"/>
                <a:ext cx="4517136" cy="4517136"/>
              </a:xfrm>
              <a:prstGeom prst="rect">
                <a:avLst/>
              </a:prstGeom>
            </p:spPr>
          </p:pic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F9C136A1-70CD-4BA2-906C-01C4D3E323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2198953" y="1438275"/>
                <a:ext cx="1536480" cy="1536480"/>
              </a:xfrm>
              <a:prstGeom prst="rect">
                <a:avLst/>
              </a:prstGeom>
            </p:spPr>
          </p:pic>
        </p:grpSp>
      </p:grpSp>
      <p:sp>
        <p:nvSpPr>
          <p:cNvPr id="23" name="제목 2">
            <a:extLst>
              <a:ext uri="{FF2B5EF4-FFF2-40B4-BE49-F238E27FC236}">
                <a16:creationId xmlns:a16="http://schemas.microsoft.com/office/drawing/2014/main" id="{28B9CB16-CD90-4886-B900-EED68BA3EB0E}"/>
              </a:ext>
            </a:extLst>
          </p:cNvPr>
          <p:cNvSpPr txBox="1">
            <a:spLocks/>
          </p:cNvSpPr>
          <p:nvPr/>
        </p:nvSpPr>
        <p:spPr>
          <a:xfrm>
            <a:off x="936446" y="5471045"/>
            <a:ext cx="4554229" cy="739021"/>
          </a:xfrm>
          <a:prstGeom prst="roundRect">
            <a:avLst/>
          </a:prstGeom>
          <a:ln w="38100" cap="flat" cmpd="sng" algn="ctr">
            <a:solidFill>
              <a:schemeClr val="accent2"/>
            </a:solidFill>
            <a:prstDash val="solid"/>
            <a:miter lim="800000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Music Player + Visualizer + Game</a:t>
            </a:r>
          </a:p>
        </p:txBody>
      </p:sp>
      <p:sp>
        <p:nvSpPr>
          <p:cNvPr id="25" name="제목 2">
            <a:extLst>
              <a:ext uri="{FF2B5EF4-FFF2-40B4-BE49-F238E27FC236}">
                <a16:creationId xmlns:a16="http://schemas.microsoft.com/office/drawing/2014/main" id="{46A5A7D7-A235-431D-9A52-725D31E344AF}"/>
              </a:ext>
            </a:extLst>
          </p:cNvPr>
          <p:cNvSpPr txBox="1">
            <a:spLocks/>
          </p:cNvSpPr>
          <p:nvPr/>
        </p:nvSpPr>
        <p:spPr>
          <a:xfrm>
            <a:off x="6070370" y="5471045"/>
            <a:ext cx="825729" cy="739021"/>
          </a:xfrm>
          <a:prstGeom prst="roundRect">
            <a:avLst/>
          </a:prstGeom>
          <a:ln w="38100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32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⇒</a:t>
            </a:r>
          </a:p>
        </p:txBody>
      </p:sp>
      <p:sp>
        <p:nvSpPr>
          <p:cNvPr id="26" name="제목 2">
            <a:extLst>
              <a:ext uri="{FF2B5EF4-FFF2-40B4-BE49-F238E27FC236}">
                <a16:creationId xmlns:a16="http://schemas.microsoft.com/office/drawing/2014/main" id="{0A2776A5-195E-4E52-A341-3641615F1878}"/>
              </a:ext>
            </a:extLst>
          </p:cNvPr>
          <p:cNvSpPr txBox="1">
            <a:spLocks/>
          </p:cNvSpPr>
          <p:nvPr/>
        </p:nvSpPr>
        <p:spPr>
          <a:xfrm>
            <a:off x="7275722" y="5471045"/>
            <a:ext cx="2257424" cy="739021"/>
          </a:xfrm>
          <a:prstGeom prst="roundRect">
            <a:avLst/>
          </a:prstGeom>
          <a:ln w="38100" cap="flat" cmpd="sng" algn="ctr">
            <a:solidFill>
              <a:schemeClr val="accent1"/>
            </a:solidFill>
            <a:prstDash val="solid"/>
            <a:miter lim="800000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Visual Wave</a:t>
            </a:r>
          </a:p>
        </p:txBody>
      </p:sp>
    </p:spTree>
    <p:extLst>
      <p:ext uri="{BB962C8B-B14F-4D97-AF65-F5344CB8AC3E}">
        <p14:creationId xmlns:p14="http://schemas.microsoft.com/office/powerpoint/2010/main" val="2912906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800" kern="1200" dirty="0">
                <a:solidFill>
                  <a:schemeClr val="tx1"/>
                </a:solidFill>
                <a:cs typeface="+mj-cs"/>
              </a:rPr>
              <a:t>Use Case Diagram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96ED5AE-B9A9-4457-A0CF-D11833BB6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099" y="625683"/>
            <a:ext cx="5455380" cy="545538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2117D09-5B76-48CC-AE48-C9C324E22F1B}"/>
              </a:ext>
            </a:extLst>
          </p:cNvPr>
          <p:cNvSpPr/>
          <p:nvPr/>
        </p:nvSpPr>
        <p:spPr>
          <a:xfrm>
            <a:off x="6714309" y="1210491"/>
            <a:ext cx="4450080" cy="3901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준협형 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USECASE DIAGRAM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삽입</a:t>
            </a:r>
          </a:p>
        </p:txBody>
      </p:sp>
    </p:spTree>
    <p:extLst>
      <p:ext uri="{BB962C8B-B14F-4D97-AF65-F5344CB8AC3E}">
        <p14:creationId xmlns:p14="http://schemas.microsoft.com/office/powerpoint/2010/main" val="331047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D4C2328-5498-465B-B821-C7564D065D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81" r="-1" b="-1"/>
          <a:stretch/>
        </p:blipFill>
        <p:spPr>
          <a:xfrm>
            <a:off x="20" y="10"/>
            <a:ext cx="7534636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8663357-1843-42BB-BC09-EACA8E00E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0"/>
            <a:ext cx="4657344" cy="6858000"/>
          </a:xfrm>
          <a:prstGeom prst="rect">
            <a:avLst/>
          </a:prstGeom>
          <a:solidFill>
            <a:srgbClr val="5C7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312D7F18-54E4-4172-B7EB-FC687450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640081"/>
            <a:ext cx="3395130" cy="5255364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en-US" altLang="ko-KR" sz="5400" dirty="0">
                <a:solidFill>
                  <a:srgbClr val="FFFFFF"/>
                </a:solidFill>
                <a:latin typeface="Harlow Solid Italic" panose="04030604020F02020D02" pitchFamily="82" charset="0"/>
              </a:rPr>
              <a:t>How</a:t>
            </a:r>
          </a:p>
        </p:txBody>
      </p:sp>
    </p:spTree>
    <p:extLst>
      <p:ext uri="{BB962C8B-B14F-4D97-AF65-F5344CB8AC3E}">
        <p14:creationId xmlns:p14="http://schemas.microsoft.com/office/powerpoint/2010/main" val="3297181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Core Classes</a:t>
            </a:r>
            <a:endParaRPr lang="ko-KR" alt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6" name="내용 개체 틀 3">
            <a:extLst>
              <a:ext uri="{FF2B5EF4-FFF2-40B4-BE49-F238E27FC236}">
                <a16:creationId xmlns:a16="http://schemas.microsoft.com/office/drawing/2014/main" id="{D2B23900-05CE-41C1-9716-314FD57720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427175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2787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800" kern="1200" dirty="0">
                <a:solidFill>
                  <a:schemeClr val="tx1"/>
                </a:solidFill>
              </a:rPr>
              <a:t>Class Diagram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8D26DF4-CFDB-44EF-9E0F-F9A404B93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099" y="625683"/>
            <a:ext cx="5455380" cy="545538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2CEF556-9E6D-4B34-8F01-0C7AFE59F71F}"/>
              </a:ext>
            </a:extLst>
          </p:cNvPr>
          <p:cNvSpPr/>
          <p:nvPr/>
        </p:nvSpPr>
        <p:spPr>
          <a:xfrm>
            <a:off x="6714309" y="1210491"/>
            <a:ext cx="4450080" cy="3901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준협형 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CLASS DIAGRAM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삽입</a:t>
            </a:r>
          </a:p>
        </p:txBody>
      </p:sp>
    </p:spTree>
    <p:extLst>
      <p:ext uri="{BB962C8B-B14F-4D97-AF65-F5344CB8AC3E}">
        <p14:creationId xmlns:p14="http://schemas.microsoft.com/office/powerpoint/2010/main" val="3031850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A2341C5-E86F-4C27-AB55-DB07B806FC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980"/>
          <a:stretch/>
        </p:blipFill>
        <p:spPr>
          <a:xfrm>
            <a:off x="20" y="10"/>
            <a:ext cx="7534636" cy="6857990"/>
          </a:xfrm>
          <a:prstGeom prst="rect">
            <a:avLst/>
          </a:prstGeom>
        </p:spPr>
      </p:pic>
      <p:sp>
        <p:nvSpPr>
          <p:cNvPr id="13" name="Rectangle 8">
            <a:extLst>
              <a:ext uri="{FF2B5EF4-FFF2-40B4-BE49-F238E27FC236}">
                <a16:creationId xmlns:a16="http://schemas.microsoft.com/office/drawing/2014/main" id="{98663357-1843-42BB-BC09-EACA8E00E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0"/>
            <a:ext cx="4657344" cy="6858000"/>
          </a:xfrm>
          <a:prstGeom prst="rect">
            <a:avLst/>
          </a:prstGeom>
          <a:solidFill>
            <a:srgbClr val="6047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312D7F18-54E4-4172-B7EB-FC687450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640081"/>
            <a:ext cx="3395130" cy="5255364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en-US" altLang="ko-KR" sz="5400" kern="1200" dirty="0">
                <a:solidFill>
                  <a:srgbClr val="FFFFFF"/>
                </a:solidFill>
                <a:latin typeface="Harlow Solid Italic" panose="04030604020F02020D02" pitchFamily="8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75458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Let’s Watch Our Demo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8FE3AD-50BC-4035-96C9-FFF0EBCD6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3628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C126E2E-FDB8-4BF8-93E9-41949EA4D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8000" kern="1200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3307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2EBAE95-60B1-4D79-AFA3-8C83B2A474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9" r="-1" b="5591"/>
          <a:stretch/>
        </p:blipFill>
        <p:spPr>
          <a:xfrm>
            <a:off x="20" y="10"/>
            <a:ext cx="7534636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8663357-1843-42BB-BC09-EACA8E00E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0"/>
            <a:ext cx="465734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312D7F18-54E4-4172-B7EB-FC687450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640081"/>
            <a:ext cx="3395130" cy="5255364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en-US" altLang="ko-KR" sz="5400" dirty="0">
                <a:solidFill>
                  <a:srgbClr val="FFFFFF"/>
                </a:solidFill>
                <a:latin typeface="Harlow Solid Italic" panose="04030604020F02020D02" pitchFamily="82" charset="0"/>
              </a:rPr>
              <a:t>What</a:t>
            </a:r>
          </a:p>
        </p:txBody>
      </p:sp>
    </p:spTree>
    <p:extLst>
      <p:ext uri="{BB962C8B-B14F-4D97-AF65-F5344CB8AC3E}">
        <p14:creationId xmlns:p14="http://schemas.microsoft.com/office/powerpoint/2010/main" val="1446161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1ACA2EA0-FFD3-42EC-9406-B595015ED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5288BCE-665C-472A-8C43-664BCFA31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8762" y="1247775"/>
            <a:ext cx="9144000" cy="3007447"/>
          </a:xfrm>
          <a:prstGeom prst="rect">
            <a:avLst/>
          </a:prstGeom>
          <a:solidFill>
            <a:schemeClr val="bg1"/>
          </a:solidFill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C57B9A0-CCC5-44AA-8961-A3153551D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4988" y="1442172"/>
            <a:ext cx="8582025" cy="21773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en-US" altLang="ko-KR" sz="6600" kern="1200" dirty="0">
                <a:solidFill>
                  <a:schemeClr val="tx1"/>
                </a:solidFill>
                <a:cs typeface="+mj-cs"/>
              </a:rPr>
              <a:t>Before we start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6C57131-53A7-4C1A-BEA8-25F06A06A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7872" y="3912322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5413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49B9E8A9-352D-4DCB-9485-C777000D4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36192"/>
          </a:xfrm>
        </p:spPr>
        <p:txBody>
          <a:bodyPr anchor="b">
            <a:normAutofit/>
          </a:bodyPr>
          <a:lstStyle/>
          <a:p>
            <a:r>
              <a:rPr lang="en-US" altLang="ko-KR" sz="5200" dirty="0"/>
              <a:t>If there is no internet</a:t>
            </a: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C2A9B0E5-C2C1-4B85-99A9-117A659D5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3A8AEACA-9535-4BE8-A91B-8BE82BA54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0" name="Picture 6" descr="Image result for no internet&quot;">
            <a:extLst>
              <a:ext uri="{FF2B5EF4-FFF2-40B4-BE49-F238E27FC236}">
                <a16:creationId xmlns:a16="http://schemas.microsoft.com/office/drawing/2014/main" id="{987C7FE4-6730-443F-B79C-A15514313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84008" y="511423"/>
            <a:ext cx="4229773" cy="247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8FE3AD-50BC-4035-96C9-FFF0EBCD6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6272784" cy="2825496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It is empty and boring</a:t>
            </a:r>
          </a:p>
          <a:p>
            <a:pPr lvl="1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Then user just exits</a:t>
            </a:r>
          </a:p>
        </p:txBody>
      </p:sp>
      <p:pic>
        <p:nvPicPr>
          <p:cNvPr id="1032" name="Picture 8" descr="Image result for no internet&quot;">
            <a:extLst>
              <a:ext uri="{FF2B5EF4-FFF2-40B4-BE49-F238E27FC236}">
                <a16:creationId xmlns:a16="http://schemas.microsoft.com/office/drawing/2014/main" id="{D26FE28E-9ECE-47E8-A4FF-84000898B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84008" y="3846462"/>
            <a:ext cx="4229773" cy="182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0630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9" name="Rectangle 198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  <p:sp useBgFill="1">
        <p:nvSpPr>
          <p:cNvPr id="201" name="Rectangle 200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altLang="ko-KR" sz="3200"/>
              <a:t>Have you used Google Chrome?</a:t>
            </a:r>
            <a:endParaRPr lang="ko-KR" altLang="en-US" sz="3200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8FE3AD-50BC-4035-96C9-FFF0EBCD6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altLang="ko-KR" sz="2400" dirty="0">
                <a:highlight>
                  <a:srgbClr val="FFFF00"/>
                </a:highlight>
              </a:rPr>
              <a:t>With Dinosaur</a:t>
            </a:r>
          </a:p>
          <a:p>
            <a:pPr algn="ctr"/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Not boring</a:t>
            </a:r>
          </a:p>
          <a:p>
            <a:pPr algn="ctr"/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Fun and Addictive</a:t>
            </a:r>
          </a:p>
        </p:txBody>
      </p:sp>
      <p:pic>
        <p:nvPicPr>
          <p:cNvPr id="1026" name="Picture 2" descr="Image result for chrome dinosaur&quot;">
            <a:extLst>
              <a:ext uri="{FF2B5EF4-FFF2-40B4-BE49-F238E27FC236}">
                <a16:creationId xmlns:a16="http://schemas.microsoft.com/office/drawing/2014/main" id="{36E68224-CB08-42C9-8430-55ABD84F0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7783" y="2751506"/>
            <a:ext cx="5481509" cy="3439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Image result for no internet&quot;">
            <a:extLst>
              <a:ext uri="{FF2B5EF4-FFF2-40B4-BE49-F238E27FC236}">
                <a16:creationId xmlns:a16="http://schemas.microsoft.com/office/drawing/2014/main" id="{F601320C-B1FC-44C6-8523-E82EE0D27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98781" y="2951664"/>
            <a:ext cx="5523082" cy="3039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188BB65-0D6A-4348-9F41-8EFFA56FDA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303" y="511197"/>
            <a:ext cx="746455" cy="74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156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5BA49487-3FDB-4FB7-9D50-2B4F9454D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3" name="Rectangle 192">
            <a:extLst>
              <a:ext uri="{FF2B5EF4-FFF2-40B4-BE49-F238E27FC236}">
                <a16:creationId xmlns:a16="http://schemas.microsoft.com/office/drawing/2014/main" id="{1C938212-FA12-4FF1-87C8-ACDE99D06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300663" cy="1645920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Existing Music Player’s Screen</a:t>
            </a:r>
            <a:endParaRPr lang="ko-KR" altLang="en-US" sz="2800" dirty="0"/>
          </a:p>
        </p:txBody>
      </p:sp>
      <p:pic>
        <p:nvPicPr>
          <p:cNvPr id="2050" name="Picture 2" descr="Image result for 멜론&quot;">
            <a:extLst>
              <a:ext uri="{FF2B5EF4-FFF2-40B4-BE49-F238E27FC236}">
                <a16:creationId xmlns:a16="http://schemas.microsoft.com/office/drawing/2014/main" id="{494866D9-5B1E-440B-8C4E-8E3EB0DFD4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22907" y="365760"/>
            <a:ext cx="2047463" cy="3639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homzzang.com/data/file/free/31603582_sRwIOLH3_8d2c1a0bc87388a7d170e9b16c7d11d6f1394a65.png">
            <a:extLst>
              <a:ext uri="{FF2B5EF4-FFF2-40B4-BE49-F238E27FC236}">
                <a16:creationId xmlns:a16="http://schemas.microsoft.com/office/drawing/2014/main" id="{97E8039B-ED93-4992-BB06-5042AE39B2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1668" y="660600"/>
            <a:ext cx="3584448" cy="316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6C6DBC1-1592-48F1-A4D1-5957E9759B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1"/>
          <a:stretch/>
        </p:blipFill>
        <p:spPr>
          <a:xfrm>
            <a:off x="8137415" y="946434"/>
            <a:ext cx="3584448" cy="2477961"/>
          </a:xfrm>
          <a:prstGeom prst="rect">
            <a:avLst/>
          </a:prstGeom>
        </p:spPr>
      </p:pic>
      <p:sp>
        <p:nvSpPr>
          <p:cNvPr id="194" name="Rectangle 193">
            <a:extLst>
              <a:ext uri="{FF2B5EF4-FFF2-40B4-BE49-F238E27FC236}">
                <a16:creationId xmlns:a16="http://schemas.microsoft.com/office/drawing/2014/main" id="{369F152D-E540-4B48-BA11-2ADF043C6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0C059F7E-04C4-4C46-9B3E-E5CE267E3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03970" y="5258990"/>
            <a:ext cx="1463040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8FE3AD-50BC-4035-96C9-FFF0EBCD6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8824" y="4370829"/>
            <a:ext cx="6860184" cy="1826571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Album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Basic Picture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Lyric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FBF1D2-F0B4-4967-AB6E-718D91AAB992}"/>
              </a:ext>
            </a:extLst>
          </p:cNvPr>
          <p:cNvSpPr txBox="1"/>
          <p:nvPr/>
        </p:nvSpPr>
        <p:spPr>
          <a:xfrm>
            <a:off x="8064140" y="5078896"/>
            <a:ext cx="265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ighlight>
                  <a:srgbClr val="FFFF00"/>
                </a:highlight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There’s no interaction!</a:t>
            </a:r>
            <a:endParaRPr lang="ko-KR" altLang="en-US" dirty="0">
              <a:highlight>
                <a:srgbClr val="FFFF00"/>
              </a:highlight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59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So Here’s</a:t>
            </a:r>
            <a:br>
              <a:rPr lang="en-US" altLang="ko-KR" dirty="0"/>
            </a:br>
            <a:r>
              <a:rPr lang="en-US" altLang="ko-KR" dirty="0"/>
              <a:t>What we wanted to make</a:t>
            </a:r>
            <a:endParaRPr lang="ko-KR" altLang="en-US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41" name="내용 개체 틀 3">
            <a:extLst>
              <a:ext uri="{FF2B5EF4-FFF2-40B4-BE49-F238E27FC236}">
                <a16:creationId xmlns:a16="http://schemas.microsoft.com/office/drawing/2014/main" id="{130BA07A-0D24-421F-ACB4-1C7FA2A093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958640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996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914737"/>
            <a:ext cx="7772400" cy="1012806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en-US" altLang="ko-KR" sz="28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Music Player + Visualizer + Game</a:t>
            </a:r>
            <a:endParaRPr lang="ko-KR" altLang="en-US" sz="28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9F48422-290F-4B29-A927-71A5856C4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6240" y="2597150"/>
            <a:ext cx="3086100" cy="30861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216FA58-1F8A-4BA7-AB2F-B2FCCAC418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28" y="2597150"/>
            <a:ext cx="3086100" cy="30861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C47A608-CFD2-40F9-BF99-875E359090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431" y="2597150"/>
            <a:ext cx="3086100" cy="30861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D510C81-3956-4733-8FB4-0A1976752B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854" y="3426130"/>
            <a:ext cx="714070" cy="71407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36D8364-FCF6-43EE-8436-F1DAC8F60C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850" y="3429000"/>
            <a:ext cx="714070" cy="714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16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5CA849-654C-4173-AD99-B3A252827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나눔스퀘어_ac Bold" panose="020B0600000101010101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E470ECE-4765-4D17-8906-FD14B79BA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>
            <a:normAutofit/>
          </a:bodyPr>
          <a:lstStyle/>
          <a:p>
            <a:r>
              <a:rPr lang="en-US" altLang="ko-KR" sz="3600"/>
              <a:t>Music Player Functions</a:t>
            </a:r>
            <a:endParaRPr lang="ko-KR" altLang="en-US" sz="36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87931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A86F0DB-1FEB-44F9-8EAF-A827230688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32576"/>
          <a:stretch/>
        </p:blipFill>
        <p:spPr>
          <a:xfrm>
            <a:off x="429768" y="1721922"/>
            <a:ext cx="6704891" cy="4520559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8FE3AD-50BC-4035-96C9-FFF0EBCD6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8752" y="2020824"/>
            <a:ext cx="3455097" cy="3959352"/>
          </a:xfrm>
        </p:spPr>
        <p:txBody>
          <a:bodyPr anchor="ctr">
            <a:normAutofit/>
          </a:bodyPr>
          <a:lstStyle/>
          <a:p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Play</a:t>
            </a:r>
          </a:p>
          <a:p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Stop</a:t>
            </a:r>
          </a:p>
          <a:p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Pause</a:t>
            </a:r>
          </a:p>
          <a:p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Playlist </a:t>
            </a:r>
            <a:b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with Drag and Drop</a:t>
            </a:r>
            <a:endParaRPr lang="ko-KR" altLang="en-US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8995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204</Words>
  <Application>Microsoft Office PowerPoint</Application>
  <PresentationFormat>와이드스크린</PresentationFormat>
  <Paragraphs>57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Calibri</vt:lpstr>
      <vt:lpstr>나눔스퀘어_ac Bold</vt:lpstr>
      <vt:lpstr>맑은 고딕</vt:lpstr>
      <vt:lpstr>나눔스퀘어_ac</vt:lpstr>
      <vt:lpstr>Harlow Solid Italic</vt:lpstr>
      <vt:lpstr>휴먼중간팸체</vt:lpstr>
      <vt:lpstr>Wingdings</vt:lpstr>
      <vt:lpstr>Arial</vt:lpstr>
      <vt:lpstr>Office 테마</vt:lpstr>
      <vt:lpstr>Visual Wave</vt:lpstr>
      <vt:lpstr>What</vt:lpstr>
      <vt:lpstr>Before we start</vt:lpstr>
      <vt:lpstr>If there is no internet</vt:lpstr>
      <vt:lpstr>Have you used Google Chrome?</vt:lpstr>
      <vt:lpstr>Existing Music Player’s Screen</vt:lpstr>
      <vt:lpstr>So Here’s What we wanted to make</vt:lpstr>
      <vt:lpstr>Music Player + Visualizer + Game</vt:lpstr>
      <vt:lpstr>Music Player Functions</vt:lpstr>
      <vt:lpstr>Visualizer</vt:lpstr>
      <vt:lpstr>Game</vt:lpstr>
      <vt:lpstr>So Finally Introducing…!</vt:lpstr>
      <vt:lpstr>Use Case Diagram</vt:lpstr>
      <vt:lpstr>How</vt:lpstr>
      <vt:lpstr>Core Classes</vt:lpstr>
      <vt:lpstr>Class Diagram</vt:lpstr>
      <vt:lpstr>Demo</vt:lpstr>
      <vt:lpstr>Let’s Watch Our 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Wave</dc:title>
  <dc:creator>주형 고</dc:creator>
  <cp:lastModifiedBy>주형 고</cp:lastModifiedBy>
  <cp:revision>20</cp:revision>
  <dcterms:created xsi:type="dcterms:W3CDTF">2019-12-08T01:37:29Z</dcterms:created>
  <dcterms:modified xsi:type="dcterms:W3CDTF">2019-12-08T02:59:15Z</dcterms:modified>
</cp:coreProperties>
</file>